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handoutMasterIdLst>
    <p:handoutMasterId r:id="rId34"/>
  </p:handoutMasterIdLst>
  <p:sldIdLst>
    <p:sldId id="256" r:id="rId2"/>
    <p:sldId id="272" r:id="rId3"/>
    <p:sldId id="262" r:id="rId4"/>
    <p:sldId id="264" r:id="rId5"/>
    <p:sldId id="259" r:id="rId6"/>
    <p:sldId id="260" r:id="rId7"/>
    <p:sldId id="261" r:id="rId8"/>
    <p:sldId id="288" r:id="rId9"/>
    <p:sldId id="263" r:id="rId10"/>
    <p:sldId id="266" r:id="rId11"/>
    <p:sldId id="267" r:id="rId12"/>
    <p:sldId id="268" r:id="rId13"/>
    <p:sldId id="273" r:id="rId14"/>
    <p:sldId id="271" r:id="rId15"/>
    <p:sldId id="290" r:id="rId16"/>
    <p:sldId id="274" r:id="rId17"/>
    <p:sldId id="275" r:id="rId18"/>
    <p:sldId id="285" r:id="rId19"/>
    <p:sldId id="286" r:id="rId20"/>
    <p:sldId id="281" r:id="rId21"/>
    <p:sldId id="277" r:id="rId22"/>
    <p:sldId id="284" r:id="rId23"/>
    <p:sldId id="291" r:id="rId24"/>
    <p:sldId id="269" r:id="rId25"/>
    <p:sldId id="278" r:id="rId26"/>
    <p:sldId id="270" r:id="rId27"/>
    <p:sldId id="287" r:id="rId28"/>
    <p:sldId id="289" r:id="rId29"/>
    <p:sldId id="280" r:id="rId30"/>
    <p:sldId id="279" r:id="rId31"/>
    <p:sldId id="282" r:id="rId32"/>
    <p:sldId id="283" r:id="rId3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4"/>
    <a:srgbClr val="FDFDDF"/>
    <a:srgbClr val="525252"/>
    <a:srgbClr val="FCFBFA"/>
    <a:srgbClr val="F8F8F6"/>
    <a:srgbClr val="F4F3EE"/>
    <a:srgbClr val="E0E0D8"/>
    <a:srgbClr val="F4F3F2"/>
    <a:srgbClr val="F4F2F0"/>
    <a:srgbClr val="F1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65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415367-1755-46DA-805C-0DBF54AE8B65}" type="doc">
      <dgm:prSet loTypeId="urn:microsoft.com/office/officeart/2005/8/layout/orgChart1" loCatId="hierarchy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pPr latinLnBrk="1"/>
          <a:endParaRPr lang="ko-KR" altLang="en-US"/>
        </a:p>
      </dgm:t>
    </dgm:pt>
    <dgm:pt modelId="{7F882C28-495C-465D-B826-AF4A0C865B4F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 dirty="0"/>
        </a:p>
      </dgm:t>
    </dgm:pt>
    <dgm:pt modelId="{36D38D38-9843-44F9-A83A-3098D0FFED7D}" type="parTrans" cxnId="{366227F9-2038-4254-9454-D7CC2E9DC62F}">
      <dgm:prSet/>
      <dgm:spPr/>
      <dgm:t>
        <a:bodyPr/>
        <a:lstStyle/>
        <a:p>
          <a:pPr latinLnBrk="1"/>
          <a:endParaRPr lang="ko-KR" altLang="en-US"/>
        </a:p>
      </dgm:t>
    </dgm:pt>
    <dgm:pt modelId="{ADC256DD-BF36-4473-974E-F61B35CE5E1D}" type="sibTrans" cxnId="{366227F9-2038-4254-9454-D7CC2E9DC62F}">
      <dgm:prSet/>
      <dgm:spPr/>
      <dgm:t>
        <a:bodyPr/>
        <a:lstStyle/>
        <a:p>
          <a:pPr latinLnBrk="1"/>
          <a:endParaRPr lang="ko-KR" altLang="en-US"/>
        </a:p>
      </dgm:t>
    </dgm:pt>
    <dgm:pt modelId="{B7AA1FAC-DFB1-4330-83C0-7D5C7C50AD51}" type="asst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9F1773A7-3100-41DD-B24B-790F4EEC4296}" type="parTrans" cxnId="{968268D6-D0BB-40C1-930D-468681B14258}">
      <dgm:prSet/>
      <dgm:spPr/>
      <dgm:t>
        <a:bodyPr/>
        <a:lstStyle/>
        <a:p>
          <a:pPr latinLnBrk="1"/>
          <a:endParaRPr lang="ko-KR" altLang="en-US"/>
        </a:p>
      </dgm:t>
    </dgm:pt>
    <dgm:pt modelId="{C80D61DD-0343-4A8A-987C-D02DBEEDC25D}" type="sibTrans" cxnId="{968268D6-D0BB-40C1-930D-468681B14258}">
      <dgm:prSet/>
      <dgm:spPr/>
      <dgm:t>
        <a:bodyPr/>
        <a:lstStyle/>
        <a:p>
          <a:pPr latinLnBrk="1"/>
          <a:endParaRPr lang="ko-KR" altLang="en-US"/>
        </a:p>
      </dgm:t>
    </dgm:pt>
    <dgm:pt modelId="{AB90AF40-1629-49D9-82B2-F9D8FE913775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475657B7-765E-4BAB-AAAA-70CE5F80FA11}" type="parTrans" cxnId="{DD039644-8D17-444F-8968-92AFE7A2F588}">
      <dgm:prSet/>
      <dgm:spPr/>
      <dgm:t>
        <a:bodyPr/>
        <a:lstStyle/>
        <a:p>
          <a:pPr latinLnBrk="1"/>
          <a:endParaRPr lang="ko-KR" altLang="en-US"/>
        </a:p>
      </dgm:t>
    </dgm:pt>
    <dgm:pt modelId="{4B075AA2-87BA-477F-8F74-E73510685D35}" type="sibTrans" cxnId="{DD039644-8D17-444F-8968-92AFE7A2F588}">
      <dgm:prSet/>
      <dgm:spPr/>
      <dgm:t>
        <a:bodyPr/>
        <a:lstStyle/>
        <a:p>
          <a:pPr latinLnBrk="1"/>
          <a:endParaRPr lang="ko-KR" altLang="en-US"/>
        </a:p>
      </dgm:t>
    </dgm:pt>
    <dgm:pt modelId="{EA3FE43D-C04B-4F4B-8A1F-EE3A9D4D8E44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/>
        </a:p>
      </dgm:t>
    </dgm:pt>
    <dgm:pt modelId="{F290579D-A65A-44D5-A852-AF7EEEEB88F9}" type="parTrans" cxnId="{1FD8FD06-2915-491A-B3DF-BC9C9BED9B28}">
      <dgm:prSet/>
      <dgm:spPr/>
      <dgm:t>
        <a:bodyPr/>
        <a:lstStyle/>
        <a:p>
          <a:pPr latinLnBrk="1"/>
          <a:endParaRPr lang="ko-KR" altLang="en-US"/>
        </a:p>
      </dgm:t>
    </dgm:pt>
    <dgm:pt modelId="{287A870C-6298-47C0-A1D0-93AF0F7A14AF}" type="sibTrans" cxnId="{1FD8FD06-2915-491A-B3DF-BC9C9BED9B28}">
      <dgm:prSet/>
      <dgm:spPr/>
      <dgm:t>
        <a:bodyPr/>
        <a:lstStyle/>
        <a:p>
          <a:pPr latinLnBrk="1"/>
          <a:endParaRPr lang="ko-KR" altLang="en-US"/>
        </a:p>
      </dgm:t>
    </dgm:pt>
    <dgm:pt modelId="{5382847F-854D-4172-AB91-A8607EFB64C0}">
      <dgm:prSet phldrT="[텍스트]" phldr="1"/>
      <dgm:spPr>
        <a:ln>
          <a:noFill/>
        </a:ln>
      </dgm:spPr>
      <dgm:t>
        <a:bodyPr/>
        <a:lstStyle/>
        <a:p>
          <a:pPr latinLnBrk="1"/>
          <a:endParaRPr lang="ko-KR" altLang="en-US" dirty="0"/>
        </a:p>
      </dgm:t>
    </dgm:pt>
    <dgm:pt modelId="{F9D50F5E-3592-4DDA-BDBA-C5D5EA25E558}" type="parTrans" cxnId="{B3BBD3A7-3315-4325-AF68-5F1E9581E5F5}">
      <dgm:prSet/>
      <dgm:spPr/>
      <dgm:t>
        <a:bodyPr/>
        <a:lstStyle/>
        <a:p>
          <a:pPr latinLnBrk="1"/>
          <a:endParaRPr lang="ko-KR" altLang="en-US"/>
        </a:p>
      </dgm:t>
    </dgm:pt>
    <dgm:pt modelId="{7CB1B9F7-B7B9-4054-A40A-748BF5CF344B}" type="sibTrans" cxnId="{B3BBD3A7-3315-4325-AF68-5F1E9581E5F5}">
      <dgm:prSet/>
      <dgm:spPr/>
      <dgm:t>
        <a:bodyPr/>
        <a:lstStyle/>
        <a:p>
          <a:pPr latinLnBrk="1"/>
          <a:endParaRPr lang="ko-KR" altLang="en-US"/>
        </a:p>
      </dgm:t>
    </dgm:pt>
    <dgm:pt modelId="{2AB526A3-C0B6-4FB2-B89C-564947BB102F}" type="pres">
      <dgm:prSet presAssocID="{52415367-1755-46DA-805C-0DBF54AE8B65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781A243C-2323-4EBE-ABD7-9146142F741F}" type="pres">
      <dgm:prSet presAssocID="{7F882C28-495C-465D-B826-AF4A0C865B4F}" presName="hierRoot1" presStyleCnt="0">
        <dgm:presLayoutVars>
          <dgm:hierBranch val="init"/>
        </dgm:presLayoutVars>
      </dgm:prSet>
      <dgm:spPr/>
    </dgm:pt>
    <dgm:pt modelId="{6047C6EB-E8F2-4BB7-85F9-CBA59033DBDF}" type="pres">
      <dgm:prSet presAssocID="{7F882C28-495C-465D-B826-AF4A0C865B4F}" presName="rootComposite1" presStyleCnt="0"/>
      <dgm:spPr/>
    </dgm:pt>
    <dgm:pt modelId="{1DA77651-8C7E-4967-B43C-C09AC46B2238}" type="pres">
      <dgm:prSet presAssocID="{7F882C28-495C-465D-B826-AF4A0C865B4F}" presName="rootText1" presStyleLbl="node0" presStyleIdx="0" presStyleCnt="1">
        <dgm:presLayoutVars>
          <dgm:chPref val="3"/>
        </dgm:presLayoutVars>
      </dgm:prSet>
      <dgm:spPr/>
    </dgm:pt>
    <dgm:pt modelId="{0E9CD2E6-8872-42B0-A6D1-B0205A22C6D9}" type="pres">
      <dgm:prSet presAssocID="{7F882C28-495C-465D-B826-AF4A0C865B4F}" presName="rootConnector1" presStyleLbl="node1" presStyleIdx="0" presStyleCnt="0"/>
      <dgm:spPr/>
    </dgm:pt>
    <dgm:pt modelId="{A410AEA7-6770-4DB3-8C29-E729F5708EC8}" type="pres">
      <dgm:prSet presAssocID="{7F882C28-495C-465D-B826-AF4A0C865B4F}" presName="hierChild2" presStyleCnt="0"/>
      <dgm:spPr/>
    </dgm:pt>
    <dgm:pt modelId="{1EE7BD92-3784-4776-9190-F759186D64A7}" type="pres">
      <dgm:prSet presAssocID="{475657B7-765E-4BAB-AAAA-70CE5F80FA11}" presName="Name37" presStyleLbl="parChTrans1D2" presStyleIdx="0" presStyleCnt="4"/>
      <dgm:spPr/>
    </dgm:pt>
    <dgm:pt modelId="{DBE8A156-225A-4E39-AB81-E697191D1764}" type="pres">
      <dgm:prSet presAssocID="{AB90AF40-1629-49D9-82B2-F9D8FE913775}" presName="hierRoot2" presStyleCnt="0">
        <dgm:presLayoutVars>
          <dgm:hierBranch val="init"/>
        </dgm:presLayoutVars>
      </dgm:prSet>
      <dgm:spPr/>
    </dgm:pt>
    <dgm:pt modelId="{F0C498C8-E0DA-4AC8-B9D2-A8C6037C5AA3}" type="pres">
      <dgm:prSet presAssocID="{AB90AF40-1629-49D9-82B2-F9D8FE913775}" presName="rootComposite" presStyleCnt="0"/>
      <dgm:spPr/>
    </dgm:pt>
    <dgm:pt modelId="{2B821F08-A4B2-4D2F-B721-DCF8669BCC31}" type="pres">
      <dgm:prSet presAssocID="{AB90AF40-1629-49D9-82B2-F9D8FE913775}" presName="rootText" presStyleLbl="node2" presStyleIdx="0" presStyleCnt="3">
        <dgm:presLayoutVars>
          <dgm:chPref val="3"/>
        </dgm:presLayoutVars>
      </dgm:prSet>
      <dgm:spPr/>
    </dgm:pt>
    <dgm:pt modelId="{462F4B9D-FE87-44B6-B3E4-855B4915C9F1}" type="pres">
      <dgm:prSet presAssocID="{AB90AF40-1629-49D9-82B2-F9D8FE913775}" presName="rootConnector" presStyleLbl="node2" presStyleIdx="0" presStyleCnt="3"/>
      <dgm:spPr/>
    </dgm:pt>
    <dgm:pt modelId="{581FE786-A626-4656-A784-CAA72BE80925}" type="pres">
      <dgm:prSet presAssocID="{AB90AF40-1629-49D9-82B2-F9D8FE913775}" presName="hierChild4" presStyleCnt="0"/>
      <dgm:spPr/>
    </dgm:pt>
    <dgm:pt modelId="{DF4DCC9B-3475-4B72-825D-408A3928B3CA}" type="pres">
      <dgm:prSet presAssocID="{AB90AF40-1629-49D9-82B2-F9D8FE913775}" presName="hierChild5" presStyleCnt="0"/>
      <dgm:spPr/>
    </dgm:pt>
    <dgm:pt modelId="{E98F47E6-6D54-456F-BAF8-7E9C8EA7FE69}" type="pres">
      <dgm:prSet presAssocID="{F290579D-A65A-44D5-A852-AF7EEEEB88F9}" presName="Name37" presStyleLbl="parChTrans1D2" presStyleIdx="1" presStyleCnt="4"/>
      <dgm:spPr/>
    </dgm:pt>
    <dgm:pt modelId="{2A6F6D6D-AECA-494E-9FEB-8F1E539DDB47}" type="pres">
      <dgm:prSet presAssocID="{EA3FE43D-C04B-4F4B-8A1F-EE3A9D4D8E44}" presName="hierRoot2" presStyleCnt="0">
        <dgm:presLayoutVars>
          <dgm:hierBranch val="init"/>
        </dgm:presLayoutVars>
      </dgm:prSet>
      <dgm:spPr/>
    </dgm:pt>
    <dgm:pt modelId="{A2689425-D9DD-43BD-9053-A5611821B16A}" type="pres">
      <dgm:prSet presAssocID="{EA3FE43D-C04B-4F4B-8A1F-EE3A9D4D8E44}" presName="rootComposite" presStyleCnt="0"/>
      <dgm:spPr/>
    </dgm:pt>
    <dgm:pt modelId="{52720FBC-3F15-46AF-864B-EA98876B4847}" type="pres">
      <dgm:prSet presAssocID="{EA3FE43D-C04B-4F4B-8A1F-EE3A9D4D8E44}" presName="rootText" presStyleLbl="node2" presStyleIdx="1" presStyleCnt="3">
        <dgm:presLayoutVars>
          <dgm:chPref val="3"/>
        </dgm:presLayoutVars>
      </dgm:prSet>
      <dgm:spPr/>
    </dgm:pt>
    <dgm:pt modelId="{A896F0A0-DFE4-40E4-9B9D-E6C45DE806C2}" type="pres">
      <dgm:prSet presAssocID="{EA3FE43D-C04B-4F4B-8A1F-EE3A9D4D8E44}" presName="rootConnector" presStyleLbl="node2" presStyleIdx="1" presStyleCnt="3"/>
      <dgm:spPr/>
    </dgm:pt>
    <dgm:pt modelId="{84A3F5B5-8BEA-4257-971D-D77BD91ADFA5}" type="pres">
      <dgm:prSet presAssocID="{EA3FE43D-C04B-4F4B-8A1F-EE3A9D4D8E44}" presName="hierChild4" presStyleCnt="0"/>
      <dgm:spPr/>
    </dgm:pt>
    <dgm:pt modelId="{526D137E-2B4B-4ADB-8FB7-6E27223EF7CD}" type="pres">
      <dgm:prSet presAssocID="{EA3FE43D-C04B-4F4B-8A1F-EE3A9D4D8E44}" presName="hierChild5" presStyleCnt="0"/>
      <dgm:spPr/>
    </dgm:pt>
    <dgm:pt modelId="{5BEE760C-7558-45C4-89D2-11011F5A3FFC}" type="pres">
      <dgm:prSet presAssocID="{F9D50F5E-3592-4DDA-BDBA-C5D5EA25E558}" presName="Name37" presStyleLbl="parChTrans1D2" presStyleIdx="2" presStyleCnt="4"/>
      <dgm:spPr/>
    </dgm:pt>
    <dgm:pt modelId="{73CC2849-CA8B-40F2-BCC0-ACF80E8E6392}" type="pres">
      <dgm:prSet presAssocID="{5382847F-854D-4172-AB91-A8607EFB64C0}" presName="hierRoot2" presStyleCnt="0">
        <dgm:presLayoutVars>
          <dgm:hierBranch val="init"/>
        </dgm:presLayoutVars>
      </dgm:prSet>
      <dgm:spPr/>
    </dgm:pt>
    <dgm:pt modelId="{F37E08BD-1756-464E-A67F-7610D54CB376}" type="pres">
      <dgm:prSet presAssocID="{5382847F-854D-4172-AB91-A8607EFB64C0}" presName="rootComposite" presStyleCnt="0"/>
      <dgm:spPr/>
    </dgm:pt>
    <dgm:pt modelId="{41B700A4-C66F-43BB-907F-BB1AF68AC26F}" type="pres">
      <dgm:prSet presAssocID="{5382847F-854D-4172-AB91-A8607EFB64C0}" presName="rootText" presStyleLbl="node2" presStyleIdx="2" presStyleCnt="3">
        <dgm:presLayoutVars>
          <dgm:chPref val="3"/>
        </dgm:presLayoutVars>
      </dgm:prSet>
      <dgm:spPr/>
    </dgm:pt>
    <dgm:pt modelId="{A88FBDA2-C7EF-4C9E-8862-288D06E868BA}" type="pres">
      <dgm:prSet presAssocID="{5382847F-854D-4172-AB91-A8607EFB64C0}" presName="rootConnector" presStyleLbl="node2" presStyleIdx="2" presStyleCnt="3"/>
      <dgm:spPr/>
    </dgm:pt>
    <dgm:pt modelId="{25A896E2-07DA-4AAE-9A4B-62B1D98B5089}" type="pres">
      <dgm:prSet presAssocID="{5382847F-854D-4172-AB91-A8607EFB64C0}" presName="hierChild4" presStyleCnt="0"/>
      <dgm:spPr/>
    </dgm:pt>
    <dgm:pt modelId="{A83D7587-5521-43A4-880F-75E3513FE3FC}" type="pres">
      <dgm:prSet presAssocID="{5382847F-854D-4172-AB91-A8607EFB64C0}" presName="hierChild5" presStyleCnt="0"/>
      <dgm:spPr/>
    </dgm:pt>
    <dgm:pt modelId="{8BA80D44-8EC5-440B-9D9C-0719803A465D}" type="pres">
      <dgm:prSet presAssocID="{7F882C28-495C-465D-B826-AF4A0C865B4F}" presName="hierChild3" presStyleCnt="0"/>
      <dgm:spPr/>
    </dgm:pt>
    <dgm:pt modelId="{16BF916F-C5A3-4654-B117-E479367A7B87}" type="pres">
      <dgm:prSet presAssocID="{9F1773A7-3100-41DD-B24B-790F4EEC4296}" presName="Name111" presStyleLbl="parChTrans1D2" presStyleIdx="3" presStyleCnt="4"/>
      <dgm:spPr/>
    </dgm:pt>
    <dgm:pt modelId="{6C9EAE11-BE0E-48BA-BE62-D269894992ED}" type="pres">
      <dgm:prSet presAssocID="{B7AA1FAC-DFB1-4330-83C0-7D5C7C50AD51}" presName="hierRoot3" presStyleCnt="0">
        <dgm:presLayoutVars>
          <dgm:hierBranch val="init"/>
        </dgm:presLayoutVars>
      </dgm:prSet>
      <dgm:spPr/>
    </dgm:pt>
    <dgm:pt modelId="{2ECFA500-66CB-4EF0-BC1D-6F75CBE30A55}" type="pres">
      <dgm:prSet presAssocID="{B7AA1FAC-DFB1-4330-83C0-7D5C7C50AD51}" presName="rootComposite3" presStyleCnt="0"/>
      <dgm:spPr/>
    </dgm:pt>
    <dgm:pt modelId="{B526480D-6F2B-481C-A201-6D5C50336C2B}" type="pres">
      <dgm:prSet presAssocID="{B7AA1FAC-DFB1-4330-83C0-7D5C7C50AD51}" presName="rootText3" presStyleLbl="asst1" presStyleIdx="0" presStyleCnt="1">
        <dgm:presLayoutVars>
          <dgm:chPref val="3"/>
        </dgm:presLayoutVars>
      </dgm:prSet>
      <dgm:spPr/>
    </dgm:pt>
    <dgm:pt modelId="{3C1A73FE-A83B-4C4D-83BC-A9B1098A6C12}" type="pres">
      <dgm:prSet presAssocID="{B7AA1FAC-DFB1-4330-83C0-7D5C7C50AD51}" presName="rootConnector3" presStyleLbl="asst1" presStyleIdx="0" presStyleCnt="1"/>
      <dgm:spPr/>
    </dgm:pt>
    <dgm:pt modelId="{0F806AF3-487D-40B6-9EE3-16DAFC44E675}" type="pres">
      <dgm:prSet presAssocID="{B7AA1FAC-DFB1-4330-83C0-7D5C7C50AD51}" presName="hierChild6" presStyleCnt="0"/>
      <dgm:spPr/>
    </dgm:pt>
    <dgm:pt modelId="{60E61482-E240-415C-A8CB-DE1E86B84051}" type="pres">
      <dgm:prSet presAssocID="{B7AA1FAC-DFB1-4330-83C0-7D5C7C50AD51}" presName="hierChild7" presStyleCnt="0"/>
      <dgm:spPr/>
    </dgm:pt>
  </dgm:ptLst>
  <dgm:cxnLst>
    <dgm:cxn modelId="{E7F0D506-844C-4279-9FCB-30F3A59E4BBC}" type="presOf" srcId="{B7AA1FAC-DFB1-4330-83C0-7D5C7C50AD51}" destId="{3C1A73FE-A83B-4C4D-83BC-A9B1098A6C12}" srcOrd="1" destOrd="0" presId="urn:microsoft.com/office/officeart/2005/8/layout/orgChart1"/>
    <dgm:cxn modelId="{1FD8FD06-2915-491A-B3DF-BC9C9BED9B28}" srcId="{7F882C28-495C-465D-B826-AF4A0C865B4F}" destId="{EA3FE43D-C04B-4F4B-8A1F-EE3A9D4D8E44}" srcOrd="2" destOrd="0" parTransId="{F290579D-A65A-44D5-A852-AF7EEEEB88F9}" sibTransId="{287A870C-6298-47C0-A1D0-93AF0F7A14AF}"/>
    <dgm:cxn modelId="{78CD0B0C-F2F2-4EDF-AA61-D560E713C3B6}" type="presOf" srcId="{B7AA1FAC-DFB1-4330-83C0-7D5C7C50AD51}" destId="{B526480D-6F2B-481C-A201-6D5C50336C2B}" srcOrd="0" destOrd="0" presId="urn:microsoft.com/office/officeart/2005/8/layout/orgChart1"/>
    <dgm:cxn modelId="{C2D35720-0E05-4807-A65B-21787731256A}" type="presOf" srcId="{52415367-1755-46DA-805C-0DBF54AE8B65}" destId="{2AB526A3-C0B6-4FB2-B89C-564947BB102F}" srcOrd="0" destOrd="0" presId="urn:microsoft.com/office/officeart/2005/8/layout/orgChart1"/>
    <dgm:cxn modelId="{E04D752B-CEA7-49CE-B4AD-019E4F7D135B}" type="presOf" srcId="{EA3FE43D-C04B-4F4B-8A1F-EE3A9D4D8E44}" destId="{A896F0A0-DFE4-40E4-9B9D-E6C45DE806C2}" srcOrd="1" destOrd="0" presId="urn:microsoft.com/office/officeart/2005/8/layout/orgChart1"/>
    <dgm:cxn modelId="{400D742E-9307-46E5-9898-0069495BC5BE}" type="presOf" srcId="{EA3FE43D-C04B-4F4B-8A1F-EE3A9D4D8E44}" destId="{52720FBC-3F15-46AF-864B-EA98876B4847}" srcOrd="0" destOrd="0" presId="urn:microsoft.com/office/officeart/2005/8/layout/orgChart1"/>
    <dgm:cxn modelId="{7BA3BE37-22BE-4C43-91E5-1AA3F6637AFF}" type="presOf" srcId="{F290579D-A65A-44D5-A852-AF7EEEEB88F9}" destId="{E98F47E6-6D54-456F-BAF8-7E9C8EA7FE69}" srcOrd="0" destOrd="0" presId="urn:microsoft.com/office/officeart/2005/8/layout/orgChart1"/>
    <dgm:cxn modelId="{0F14663B-C94E-44C8-A5D5-F74D961C02C2}" type="presOf" srcId="{9F1773A7-3100-41DD-B24B-790F4EEC4296}" destId="{16BF916F-C5A3-4654-B117-E479367A7B87}" srcOrd="0" destOrd="0" presId="urn:microsoft.com/office/officeart/2005/8/layout/orgChart1"/>
    <dgm:cxn modelId="{BF6F773B-D845-4B88-9121-1B87C75E4F98}" type="presOf" srcId="{5382847F-854D-4172-AB91-A8607EFB64C0}" destId="{41B700A4-C66F-43BB-907F-BB1AF68AC26F}" srcOrd="0" destOrd="0" presId="urn:microsoft.com/office/officeart/2005/8/layout/orgChart1"/>
    <dgm:cxn modelId="{7C68703E-1D8A-4F44-A533-A7A34C54BC4F}" type="presOf" srcId="{AB90AF40-1629-49D9-82B2-F9D8FE913775}" destId="{462F4B9D-FE87-44B6-B3E4-855B4915C9F1}" srcOrd="1" destOrd="0" presId="urn:microsoft.com/office/officeart/2005/8/layout/orgChart1"/>
    <dgm:cxn modelId="{DD039644-8D17-444F-8968-92AFE7A2F588}" srcId="{7F882C28-495C-465D-B826-AF4A0C865B4F}" destId="{AB90AF40-1629-49D9-82B2-F9D8FE913775}" srcOrd="1" destOrd="0" parTransId="{475657B7-765E-4BAB-AAAA-70CE5F80FA11}" sibTransId="{4B075AA2-87BA-477F-8F74-E73510685D35}"/>
    <dgm:cxn modelId="{D1A1EB68-9DF7-4FB7-9380-FAE03DAF9A33}" type="presOf" srcId="{475657B7-765E-4BAB-AAAA-70CE5F80FA11}" destId="{1EE7BD92-3784-4776-9190-F759186D64A7}" srcOrd="0" destOrd="0" presId="urn:microsoft.com/office/officeart/2005/8/layout/orgChart1"/>
    <dgm:cxn modelId="{157B2252-7F2B-40E4-B3E3-50F080E94AE5}" type="presOf" srcId="{7F882C28-495C-465D-B826-AF4A0C865B4F}" destId="{0E9CD2E6-8872-42B0-A6D1-B0205A22C6D9}" srcOrd="1" destOrd="0" presId="urn:microsoft.com/office/officeart/2005/8/layout/orgChart1"/>
    <dgm:cxn modelId="{4EF2D1A3-DA06-4806-8974-27F185CB1492}" type="presOf" srcId="{7F882C28-495C-465D-B826-AF4A0C865B4F}" destId="{1DA77651-8C7E-4967-B43C-C09AC46B2238}" srcOrd="0" destOrd="0" presId="urn:microsoft.com/office/officeart/2005/8/layout/orgChart1"/>
    <dgm:cxn modelId="{B3BBD3A7-3315-4325-AF68-5F1E9581E5F5}" srcId="{7F882C28-495C-465D-B826-AF4A0C865B4F}" destId="{5382847F-854D-4172-AB91-A8607EFB64C0}" srcOrd="3" destOrd="0" parTransId="{F9D50F5E-3592-4DDA-BDBA-C5D5EA25E558}" sibTransId="{7CB1B9F7-B7B9-4054-A40A-748BF5CF344B}"/>
    <dgm:cxn modelId="{07A487BF-511C-46F5-A331-9505ECA2E10C}" type="presOf" srcId="{AB90AF40-1629-49D9-82B2-F9D8FE913775}" destId="{2B821F08-A4B2-4D2F-B721-DCF8669BCC31}" srcOrd="0" destOrd="0" presId="urn:microsoft.com/office/officeart/2005/8/layout/orgChart1"/>
    <dgm:cxn modelId="{6EC866D5-0991-46D2-BC21-D9735D6AC9C2}" type="presOf" srcId="{F9D50F5E-3592-4DDA-BDBA-C5D5EA25E558}" destId="{5BEE760C-7558-45C4-89D2-11011F5A3FFC}" srcOrd="0" destOrd="0" presId="urn:microsoft.com/office/officeart/2005/8/layout/orgChart1"/>
    <dgm:cxn modelId="{968268D6-D0BB-40C1-930D-468681B14258}" srcId="{7F882C28-495C-465D-B826-AF4A0C865B4F}" destId="{B7AA1FAC-DFB1-4330-83C0-7D5C7C50AD51}" srcOrd="0" destOrd="0" parTransId="{9F1773A7-3100-41DD-B24B-790F4EEC4296}" sibTransId="{C80D61DD-0343-4A8A-987C-D02DBEEDC25D}"/>
    <dgm:cxn modelId="{BA071EDE-C057-4C22-83B4-990D0191A368}" type="presOf" srcId="{5382847F-854D-4172-AB91-A8607EFB64C0}" destId="{A88FBDA2-C7EF-4C9E-8862-288D06E868BA}" srcOrd="1" destOrd="0" presId="urn:microsoft.com/office/officeart/2005/8/layout/orgChart1"/>
    <dgm:cxn modelId="{366227F9-2038-4254-9454-D7CC2E9DC62F}" srcId="{52415367-1755-46DA-805C-0DBF54AE8B65}" destId="{7F882C28-495C-465D-B826-AF4A0C865B4F}" srcOrd="0" destOrd="0" parTransId="{36D38D38-9843-44F9-A83A-3098D0FFED7D}" sibTransId="{ADC256DD-BF36-4473-974E-F61B35CE5E1D}"/>
    <dgm:cxn modelId="{7DA915BA-DD7E-415E-A9C5-C1A71FFF9E34}" type="presParOf" srcId="{2AB526A3-C0B6-4FB2-B89C-564947BB102F}" destId="{781A243C-2323-4EBE-ABD7-9146142F741F}" srcOrd="0" destOrd="0" presId="urn:microsoft.com/office/officeart/2005/8/layout/orgChart1"/>
    <dgm:cxn modelId="{A9C1FD70-B537-4089-AC76-9859DDCB5FDF}" type="presParOf" srcId="{781A243C-2323-4EBE-ABD7-9146142F741F}" destId="{6047C6EB-E8F2-4BB7-85F9-CBA59033DBDF}" srcOrd="0" destOrd="0" presId="urn:microsoft.com/office/officeart/2005/8/layout/orgChart1"/>
    <dgm:cxn modelId="{496788A9-0630-4E88-8261-7DC04B628628}" type="presParOf" srcId="{6047C6EB-E8F2-4BB7-85F9-CBA59033DBDF}" destId="{1DA77651-8C7E-4967-B43C-C09AC46B2238}" srcOrd="0" destOrd="0" presId="urn:microsoft.com/office/officeart/2005/8/layout/orgChart1"/>
    <dgm:cxn modelId="{0DD09EA1-235A-4689-98B6-FD74E4996E90}" type="presParOf" srcId="{6047C6EB-E8F2-4BB7-85F9-CBA59033DBDF}" destId="{0E9CD2E6-8872-42B0-A6D1-B0205A22C6D9}" srcOrd="1" destOrd="0" presId="urn:microsoft.com/office/officeart/2005/8/layout/orgChart1"/>
    <dgm:cxn modelId="{A8D1E18E-2597-4EAC-AF81-6B6FE5882F3B}" type="presParOf" srcId="{781A243C-2323-4EBE-ABD7-9146142F741F}" destId="{A410AEA7-6770-4DB3-8C29-E729F5708EC8}" srcOrd="1" destOrd="0" presId="urn:microsoft.com/office/officeart/2005/8/layout/orgChart1"/>
    <dgm:cxn modelId="{76D58F50-47B1-4054-8061-7467BBD10A2F}" type="presParOf" srcId="{A410AEA7-6770-4DB3-8C29-E729F5708EC8}" destId="{1EE7BD92-3784-4776-9190-F759186D64A7}" srcOrd="0" destOrd="0" presId="urn:microsoft.com/office/officeart/2005/8/layout/orgChart1"/>
    <dgm:cxn modelId="{4D113EBA-3C3D-4931-8830-042C0CFBC8EC}" type="presParOf" srcId="{A410AEA7-6770-4DB3-8C29-E729F5708EC8}" destId="{DBE8A156-225A-4E39-AB81-E697191D1764}" srcOrd="1" destOrd="0" presId="urn:microsoft.com/office/officeart/2005/8/layout/orgChart1"/>
    <dgm:cxn modelId="{422C2E90-4AD3-4F23-A4E4-088E4F5E5C94}" type="presParOf" srcId="{DBE8A156-225A-4E39-AB81-E697191D1764}" destId="{F0C498C8-E0DA-4AC8-B9D2-A8C6037C5AA3}" srcOrd="0" destOrd="0" presId="urn:microsoft.com/office/officeart/2005/8/layout/orgChart1"/>
    <dgm:cxn modelId="{943DB734-307A-4595-873D-28F8B9F891D0}" type="presParOf" srcId="{F0C498C8-E0DA-4AC8-B9D2-A8C6037C5AA3}" destId="{2B821F08-A4B2-4D2F-B721-DCF8669BCC31}" srcOrd="0" destOrd="0" presId="urn:microsoft.com/office/officeart/2005/8/layout/orgChart1"/>
    <dgm:cxn modelId="{823AF980-D336-4947-8B5A-00B73E2EEE3E}" type="presParOf" srcId="{F0C498C8-E0DA-4AC8-B9D2-A8C6037C5AA3}" destId="{462F4B9D-FE87-44B6-B3E4-855B4915C9F1}" srcOrd="1" destOrd="0" presId="urn:microsoft.com/office/officeart/2005/8/layout/orgChart1"/>
    <dgm:cxn modelId="{BA35F698-D369-463F-A548-4DB8798CFF41}" type="presParOf" srcId="{DBE8A156-225A-4E39-AB81-E697191D1764}" destId="{581FE786-A626-4656-A784-CAA72BE80925}" srcOrd="1" destOrd="0" presId="urn:microsoft.com/office/officeart/2005/8/layout/orgChart1"/>
    <dgm:cxn modelId="{882E5164-4D95-4B92-840F-F5EC5DCFAB26}" type="presParOf" srcId="{DBE8A156-225A-4E39-AB81-E697191D1764}" destId="{DF4DCC9B-3475-4B72-825D-408A3928B3CA}" srcOrd="2" destOrd="0" presId="urn:microsoft.com/office/officeart/2005/8/layout/orgChart1"/>
    <dgm:cxn modelId="{C6683DF4-1ACC-4A35-B354-B80782D49373}" type="presParOf" srcId="{A410AEA7-6770-4DB3-8C29-E729F5708EC8}" destId="{E98F47E6-6D54-456F-BAF8-7E9C8EA7FE69}" srcOrd="2" destOrd="0" presId="urn:microsoft.com/office/officeart/2005/8/layout/orgChart1"/>
    <dgm:cxn modelId="{19AC1C02-E671-41D7-B655-68B6CC6F61DB}" type="presParOf" srcId="{A410AEA7-6770-4DB3-8C29-E729F5708EC8}" destId="{2A6F6D6D-AECA-494E-9FEB-8F1E539DDB47}" srcOrd="3" destOrd="0" presId="urn:microsoft.com/office/officeart/2005/8/layout/orgChart1"/>
    <dgm:cxn modelId="{6E7B2A61-7CB2-4317-9715-C4287E520DFF}" type="presParOf" srcId="{2A6F6D6D-AECA-494E-9FEB-8F1E539DDB47}" destId="{A2689425-D9DD-43BD-9053-A5611821B16A}" srcOrd="0" destOrd="0" presId="urn:microsoft.com/office/officeart/2005/8/layout/orgChart1"/>
    <dgm:cxn modelId="{0465D2A3-F3B2-4CCC-858F-8F0C11C70E8A}" type="presParOf" srcId="{A2689425-D9DD-43BD-9053-A5611821B16A}" destId="{52720FBC-3F15-46AF-864B-EA98876B4847}" srcOrd="0" destOrd="0" presId="urn:microsoft.com/office/officeart/2005/8/layout/orgChart1"/>
    <dgm:cxn modelId="{AC0C0732-90E8-4167-803B-8B1DA6C35EF8}" type="presParOf" srcId="{A2689425-D9DD-43BD-9053-A5611821B16A}" destId="{A896F0A0-DFE4-40E4-9B9D-E6C45DE806C2}" srcOrd="1" destOrd="0" presId="urn:microsoft.com/office/officeart/2005/8/layout/orgChart1"/>
    <dgm:cxn modelId="{956B195F-A966-40C5-B57F-CB7D016D50E0}" type="presParOf" srcId="{2A6F6D6D-AECA-494E-9FEB-8F1E539DDB47}" destId="{84A3F5B5-8BEA-4257-971D-D77BD91ADFA5}" srcOrd="1" destOrd="0" presId="urn:microsoft.com/office/officeart/2005/8/layout/orgChart1"/>
    <dgm:cxn modelId="{E257CB5B-60CA-4BCE-983A-5219870B8596}" type="presParOf" srcId="{2A6F6D6D-AECA-494E-9FEB-8F1E539DDB47}" destId="{526D137E-2B4B-4ADB-8FB7-6E27223EF7CD}" srcOrd="2" destOrd="0" presId="urn:microsoft.com/office/officeart/2005/8/layout/orgChart1"/>
    <dgm:cxn modelId="{9D279861-5B95-4D36-851D-6547DE672FA1}" type="presParOf" srcId="{A410AEA7-6770-4DB3-8C29-E729F5708EC8}" destId="{5BEE760C-7558-45C4-89D2-11011F5A3FFC}" srcOrd="4" destOrd="0" presId="urn:microsoft.com/office/officeart/2005/8/layout/orgChart1"/>
    <dgm:cxn modelId="{6E3FFA81-8543-4E16-ADE2-28011B978C86}" type="presParOf" srcId="{A410AEA7-6770-4DB3-8C29-E729F5708EC8}" destId="{73CC2849-CA8B-40F2-BCC0-ACF80E8E6392}" srcOrd="5" destOrd="0" presId="urn:microsoft.com/office/officeart/2005/8/layout/orgChart1"/>
    <dgm:cxn modelId="{670D7AEC-9581-47AA-BD6A-747E786F5621}" type="presParOf" srcId="{73CC2849-CA8B-40F2-BCC0-ACF80E8E6392}" destId="{F37E08BD-1756-464E-A67F-7610D54CB376}" srcOrd="0" destOrd="0" presId="urn:microsoft.com/office/officeart/2005/8/layout/orgChart1"/>
    <dgm:cxn modelId="{A2F37FE8-4CAF-484E-AAB4-D177DA84A338}" type="presParOf" srcId="{F37E08BD-1756-464E-A67F-7610D54CB376}" destId="{41B700A4-C66F-43BB-907F-BB1AF68AC26F}" srcOrd="0" destOrd="0" presId="urn:microsoft.com/office/officeart/2005/8/layout/orgChart1"/>
    <dgm:cxn modelId="{9AA72421-0162-4BDA-B32C-A165601882D6}" type="presParOf" srcId="{F37E08BD-1756-464E-A67F-7610D54CB376}" destId="{A88FBDA2-C7EF-4C9E-8862-288D06E868BA}" srcOrd="1" destOrd="0" presId="urn:microsoft.com/office/officeart/2005/8/layout/orgChart1"/>
    <dgm:cxn modelId="{00A53D77-3C99-4109-B397-B06630C3E5C3}" type="presParOf" srcId="{73CC2849-CA8B-40F2-BCC0-ACF80E8E6392}" destId="{25A896E2-07DA-4AAE-9A4B-62B1D98B5089}" srcOrd="1" destOrd="0" presId="urn:microsoft.com/office/officeart/2005/8/layout/orgChart1"/>
    <dgm:cxn modelId="{016E216D-5CE5-4723-B587-869D29F2E7DC}" type="presParOf" srcId="{73CC2849-CA8B-40F2-BCC0-ACF80E8E6392}" destId="{A83D7587-5521-43A4-880F-75E3513FE3FC}" srcOrd="2" destOrd="0" presId="urn:microsoft.com/office/officeart/2005/8/layout/orgChart1"/>
    <dgm:cxn modelId="{F5CCC8BD-C4D3-4431-92D7-531B2B8C79C8}" type="presParOf" srcId="{781A243C-2323-4EBE-ABD7-9146142F741F}" destId="{8BA80D44-8EC5-440B-9D9C-0719803A465D}" srcOrd="2" destOrd="0" presId="urn:microsoft.com/office/officeart/2005/8/layout/orgChart1"/>
    <dgm:cxn modelId="{9EAC4F9C-6D8B-4A44-8292-C9CF36060119}" type="presParOf" srcId="{8BA80D44-8EC5-440B-9D9C-0719803A465D}" destId="{16BF916F-C5A3-4654-B117-E479367A7B87}" srcOrd="0" destOrd="0" presId="urn:microsoft.com/office/officeart/2005/8/layout/orgChart1"/>
    <dgm:cxn modelId="{404BEE24-9C67-4A41-AFD1-4A95BFABCC80}" type="presParOf" srcId="{8BA80D44-8EC5-440B-9D9C-0719803A465D}" destId="{6C9EAE11-BE0E-48BA-BE62-D269894992ED}" srcOrd="1" destOrd="0" presId="urn:microsoft.com/office/officeart/2005/8/layout/orgChart1"/>
    <dgm:cxn modelId="{5165D68A-8AB6-4E91-A6E2-96455E04A4C8}" type="presParOf" srcId="{6C9EAE11-BE0E-48BA-BE62-D269894992ED}" destId="{2ECFA500-66CB-4EF0-BC1D-6F75CBE30A55}" srcOrd="0" destOrd="0" presId="urn:microsoft.com/office/officeart/2005/8/layout/orgChart1"/>
    <dgm:cxn modelId="{A6B23610-EF16-4741-A890-CD3D138A24F7}" type="presParOf" srcId="{2ECFA500-66CB-4EF0-BC1D-6F75CBE30A55}" destId="{B526480D-6F2B-481C-A201-6D5C50336C2B}" srcOrd="0" destOrd="0" presId="urn:microsoft.com/office/officeart/2005/8/layout/orgChart1"/>
    <dgm:cxn modelId="{22A5D4B2-E0A6-4DD3-8A1C-03F4DAC6C8A4}" type="presParOf" srcId="{2ECFA500-66CB-4EF0-BC1D-6F75CBE30A55}" destId="{3C1A73FE-A83B-4C4D-83BC-A9B1098A6C12}" srcOrd="1" destOrd="0" presId="urn:microsoft.com/office/officeart/2005/8/layout/orgChart1"/>
    <dgm:cxn modelId="{9AB5942F-4103-4366-9CFD-602973BA0AA9}" type="presParOf" srcId="{6C9EAE11-BE0E-48BA-BE62-D269894992ED}" destId="{0F806AF3-487D-40B6-9EE3-16DAFC44E675}" srcOrd="1" destOrd="0" presId="urn:microsoft.com/office/officeart/2005/8/layout/orgChart1"/>
    <dgm:cxn modelId="{6815734C-7355-4270-8CA3-206AB9391DCF}" type="presParOf" srcId="{6C9EAE11-BE0E-48BA-BE62-D269894992ED}" destId="{60E61482-E240-415C-A8CB-DE1E86B84051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6BF916F-C5A3-4654-B117-E479367A7B87}">
      <dsp:nvSpPr>
        <dsp:cNvPr id="0" name=""/>
        <dsp:cNvSpPr/>
      </dsp:nvSpPr>
      <dsp:spPr>
        <a:xfrm>
          <a:off x="2389382" y="834528"/>
          <a:ext cx="156292" cy="684709"/>
        </a:xfrm>
        <a:custGeom>
          <a:avLst/>
          <a:gdLst/>
          <a:ahLst/>
          <a:cxnLst/>
          <a:rect l="0" t="0" r="0" b="0"/>
          <a:pathLst>
            <a:path>
              <a:moveTo>
                <a:pt x="156292" y="0"/>
              </a:moveTo>
              <a:lnTo>
                <a:pt x="156292" y="684709"/>
              </a:lnTo>
              <a:lnTo>
                <a:pt x="0" y="684709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EE760C-7558-45C4-89D2-11011F5A3FFC}">
      <dsp:nvSpPr>
        <dsp:cNvPr id="0" name=""/>
        <dsp:cNvSpPr/>
      </dsp:nvSpPr>
      <dsp:spPr>
        <a:xfrm>
          <a:off x="2545674" y="834528"/>
          <a:ext cx="1801083" cy="136941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3126"/>
              </a:lnTo>
              <a:lnTo>
                <a:pt x="1801083" y="1213126"/>
              </a:lnTo>
              <a:lnTo>
                <a:pt x="1801083" y="1369418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8F47E6-6D54-456F-BAF8-7E9C8EA7FE69}">
      <dsp:nvSpPr>
        <dsp:cNvPr id="0" name=""/>
        <dsp:cNvSpPr/>
      </dsp:nvSpPr>
      <dsp:spPr>
        <a:xfrm>
          <a:off x="2499954" y="834528"/>
          <a:ext cx="91440" cy="1369418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369418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E7BD92-3784-4776-9190-F759186D64A7}">
      <dsp:nvSpPr>
        <dsp:cNvPr id="0" name=""/>
        <dsp:cNvSpPr/>
      </dsp:nvSpPr>
      <dsp:spPr>
        <a:xfrm>
          <a:off x="744591" y="834528"/>
          <a:ext cx="1801083" cy="1369418"/>
        </a:xfrm>
        <a:custGeom>
          <a:avLst/>
          <a:gdLst/>
          <a:ahLst/>
          <a:cxnLst/>
          <a:rect l="0" t="0" r="0" b="0"/>
          <a:pathLst>
            <a:path>
              <a:moveTo>
                <a:pt x="1801083" y="0"/>
              </a:moveTo>
              <a:lnTo>
                <a:pt x="1801083" y="1213126"/>
              </a:lnTo>
              <a:lnTo>
                <a:pt x="0" y="1213126"/>
              </a:lnTo>
              <a:lnTo>
                <a:pt x="0" y="1369418"/>
              </a:lnTo>
            </a:path>
          </a:pathLst>
        </a:custGeom>
        <a:noFill/>
        <a:ln w="12700" cap="flat" cmpd="sng" algn="ctr">
          <a:solidFill>
            <a:schemeClr val="accent4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A77651-8C7E-4967-B43C-C09AC46B2238}">
      <dsp:nvSpPr>
        <dsp:cNvPr id="0" name=""/>
        <dsp:cNvSpPr/>
      </dsp:nvSpPr>
      <dsp:spPr>
        <a:xfrm>
          <a:off x="1801425" y="90278"/>
          <a:ext cx="1488498" cy="744249"/>
        </a:xfrm>
        <a:prstGeom prst="rect">
          <a:avLst/>
        </a:prstGeom>
        <a:solidFill>
          <a:schemeClr val="accent4">
            <a:shade val="6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700" kern="1200" dirty="0"/>
        </a:p>
      </dsp:txBody>
      <dsp:txXfrm>
        <a:off x="1801425" y="90278"/>
        <a:ext cx="1488498" cy="744249"/>
      </dsp:txXfrm>
    </dsp:sp>
    <dsp:sp modelId="{2B821F08-A4B2-4D2F-B721-DCF8669BCC31}">
      <dsp:nvSpPr>
        <dsp:cNvPr id="0" name=""/>
        <dsp:cNvSpPr/>
      </dsp:nvSpPr>
      <dsp:spPr>
        <a:xfrm>
          <a:off x="341" y="2203946"/>
          <a:ext cx="1488498" cy="744249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700" kern="1200"/>
        </a:p>
      </dsp:txBody>
      <dsp:txXfrm>
        <a:off x="341" y="2203946"/>
        <a:ext cx="1488498" cy="744249"/>
      </dsp:txXfrm>
    </dsp:sp>
    <dsp:sp modelId="{52720FBC-3F15-46AF-864B-EA98876B4847}">
      <dsp:nvSpPr>
        <dsp:cNvPr id="0" name=""/>
        <dsp:cNvSpPr/>
      </dsp:nvSpPr>
      <dsp:spPr>
        <a:xfrm>
          <a:off x="1801425" y="2203946"/>
          <a:ext cx="1488498" cy="744249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700" kern="1200"/>
        </a:p>
      </dsp:txBody>
      <dsp:txXfrm>
        <a:off x="1801425" y="2203946"/>
        <a:ext cx="1488498" cy="744249"/>
      </dsp:txXfrm>
    </dsp:sp>
    <dsp:sp modelId="{41B700A4-C66F-43BB-907F-BB1AF68AC26F}">
      <dsp:nvSpPr>
        <dsp:cNvPr id="0" name=""/>
        <dsp:cNvSpPr/>
      </dsp:nvSpPr>
      <dsp:spPr>
        <a:xfrm>
          <a:off x="3602508" y="2203946"/>
          <a:ext cx="1488498" cy="744249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700" kern="1200" dirty="0"/>
        </a:p>
      </dsp:txBody>
      <dsp:txXfrm>
        <a:off x="3602508" y="2203946"/>
        <a:ext cx="1488498" cy="744249"/>
      </dsp:txXfrm>
    </dsp:sp>
    <dsp:sp modelId="{B526480D-6F2B-481C-A201-6D5C50336C2B}">
      <dsp:nvSpPr>
        <dsp:cNvPr id="0" name=""/>
        <dsp:cNvSpPr/>
      </dsp:nvSpPr>
      <dsp:spPr>
        <a:xfrm>
          <a:off x="900883" y="1147112"/>
          <a:ext cx="1488498" cy="744249"/>
        </a:xfrm>
        <a:prstGeom prst="rect">
          <a:avLst/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3700" kern="1200"/>
        </a:p>
      </dsp:txBody>
      <dsp:txXfrm>
        <a:off x="900883" y="1147112"/>
        <a:ext cx="1488498" cy="7442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2018-12-13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eg>
</file>

<file path=ppt/media/image19.jpg>
</file>

<file path=ppt/media/image2.jpg>
</file>

<file path=ppt/media/image20.jpg>
</file>

<file path=ppt/media/image21.jpg>
</file>

<file path=ppt/media/image22.jpg>
</file>

<file path=ppt/media/image23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2018-12-13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4391025" y="1466850"/>
            <a:ext cx="3409950" cy="34099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5582878" y="4001095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COFFEE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5177240" y="1866900"/>
            <a:ext cx="2023659" cy="2134195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210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8" name="그룹 7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6" name="TextBox 5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3209925" y="2228850"/>
            <a:ext cx="0" cy="3248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6081949" y="2209800"/>
            <a:ext cx="0" cy="3248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972550" y="2143125"/>
            <a:ext cx="0" cy="3248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533400" y="2143127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직사각형 17"/>
          <p:cNvSpPr/>
          <p:nvPr/>
        </p:nvSpPr>
        <p:spPr>
          <a:xfrm>
            <a:off x="3386473" y="2143127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직사각형 18"/>
          <p:cNvSpPr/>
          <p:nvPr/>
        </p:nvSpPr>
        <p:spPr>
          <a:xfrm>
            <a:off x="6270759" y="2143126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9155045" y="2143125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789839" y="4048126"/>
            <a:ext cx="1949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Insert Title Here</a:t>
            </a:r>
            <a:endParaRPr lang="ko-KR" altLang="en-US" sz="2000" dirty="0"/>
          </a:p>
        </p:txBody>
      </p:sp>
      <p:sp>
        <p:nvSpPr>
          <p:cNvPr id="22" name="TextBox 21"/>
          <p:cNvSpPr txBox="1"/>
          <p:nvPr/>
        </p:nvSpPr>
        <p:spPr>
          <a:xfrm>
            <a:off x="3656626" y="4048126"/>
            <a:ext cx="1949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Insert Title Here</a:t>
            </a:r>
            <a:endParaRPr lang="ko-KR" altLang="en-US" sz="2000" dirty="0"/>
          </a:p>
        </p:txBody>
      </p:sp>
      <p:sp>
        <p:nvSpPr>
          <p:cNvPr id="23" name="TextBox 22"/>
          <p:cNvSpPr txBox="1"/>
          <p:nvPr/>
        </p:nvSpPr>
        <p:spPr>
          <a:xfrm>
            <a:off x="6523413" y="4048126"/>
            <a:ext cx="1949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Insert Title Here</a:t>
            </a:r>
            <a:endParaRPr lang="ko-KR" altLang="en-US" sz="2000" dirty="0"/>
          </a:p>
        </p:txBody>
      </p:sp>
      <p:sp>
        <p:nvSpPr>
          <p:cNvPr id="24" name="TextBox 23"/>
          <p:cNvSpPr txBox="1"/>
          <p:nvPr/>
        </p:nvSpPr>
        <p:spPr>
          <a:xfrm>
            <a:off x="9390200" y="4048126"/>
            <a:ext cx="19495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/>
              <a:t>Insert Title Here</a:t>
            </a:r>
            <a:endParaRPr lang="ko-KR" altLang="en-US" sz="2000" dirty="0"/>
          </a:p>
        </p:txBody>
      </p:sp>
      <p:sp>
        <p:nvSpPr>
          <p:cNvPr id="9" name="TextBox 8"/>
          <p:cNvSpPr txBox="1"/>
          <p:nvPr/>
        </p:nvSpPr>
        <p:spPr>
          <a:xfrm>
            <a:off x="539187" y="4564174"/>
            <a:ext cx="24999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is simply dummy text of the printing and typesetting industry. Lorem Ipsum has been the industry's standard dummy text ever since the 1500s, when an unknown printer took.</a:t>
            </a:r>
            <a:endParaRPr lang="ko-KR" altLang="en-US" sz="1100" dirty="0"/>
          </a:p>
        </p:txBody>
      </p:sp>
      <p:sp>
        <p:nvSpPr>
          <p:cNvPr id="26" name="TextBox 25"/>
          <p:cNvSpPr txBox="1"/>
          <p:nvPr/>
        </p:nvSpPr>
        <p:spPr>
          <a:xfrm>
            <a:off x="3395948" y="4564174"/>
            <a:ext cx="24999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is simply dummy text of the printing and typesetting industry. Lorem Ipsum has been the industry's standard dummy text ever since the 1500s, when an unknown printer took.</a:t>
            </a:r>
            <a:endParaRPr lang="ko-KR" alt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6252709" y="4564174"/>
            <a:ext cx="24999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is simply dummy text of the printing and typesetting industry. Lorem Ipsum has been the industry's standard dummy text ever since the 1500s, when an unknown printer took.</a:t>
            </a:r>
            <a:endParaRPr lang="ko-KR" altLang="en-US" sz="1100" dirty="0"/>
          </a:p>
        </p:txBody>
      </p:sp>
      <p:sp>
        <p:nvSpPr>
          <p:cNvPr id="33" name="TextBox 32"/>
          <p:cNvSpPr txBox="1"/>
          <p:nvPr/>
        </p:nvSpPr>
        <p:spPr>
          <a:xfrm>
            <a:off x="9109470" y="4564174"/>
            <a:ext cx="2499978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100" dirty="0"/>
              <a:t>Lorem Ipsum is simply dummy text of the printing and typesetting industry. Lorem Ipsum has been the industry's standard dummy text ever since the 1500s, when an unknown printer took.</a:t>
            </a:r>
            <a:endParaRPr lang="ko-KR" altLang="en-US" sz="1100" dirty="0"/>
          </a:p>
        </p:txBody>
      </p:sp>
    </p:spTree>
    <p:extLst>
      <p:ext uri="{BB962C8B-B14F-4D97-AF65-F5344CB8AC3E}">
        <p14:creationId xmlns:p14="http://schemas.microsoft.com/office/powerpoint/2010/main" val="15949533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8" name="그룹 7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6" name="TextBox 5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911239363"/>
              </p:ext>
            </p:extLst>
          </p:nvPr>
        </p:nvGraphicFramePr>
        <p:xfrm>
          <a:off x="733424" y="2138362"/>
          <a:ext cx="5091349" cy="303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6550771" y="3005465"/>
            <a:ext cx="26581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/>
              <a:t>Insert Title Here</a:t>
            </a:r>
            <a:endParaRPr lang="ko-KR" altLang="en-US" sz="2800" dirty="0"/>
          </a:p>
        </p:txBody>
      </p:sp>
      <p:cxnSp>
        <p:nvCxnSpPr>
          <p:cNvPr id="27" name="직선 연결선 26"/>
          <p:cNvCxnSpPr/>
          <p:nvPr/>
        </p:nvCxnSpPr>
        <p:spPr>
          <a:xfrm>
            <a:off x="6081949" y="1628775"/>
            <a:ext cx="0" cy="382905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50771" y="3596013"/>
            <a:ext cx="4155329" cy="15465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ko-KR" sz="1050" dirty="0"/>
              <a:t>Lorem Ipsum is simply dummy text of the printing and typesetting industry. Lorem Ipsum has been the industry's standard dummy text ever since the 1500s, when an unknown printer took a galley of type and scrambled it to make a type specimen book. It has survived not only five centuries, but also the leap into electronic typesetting, remaining essentially unchanged. It was </a:t>
            </a:r>
            <a:r>
              <a:rPr lang="en-US" altLang="ko-KR" sz="1050" dirty="0" err="1"/>
              <a:t>popularised</a:t>
            </a:r>
            <a:r>
              <a:rPr lang="en-US" altLang="ko-KR" sz="1050" dirty="0"/>
              <a:t> in the 1960s with the release of </a:t>
            </a:r>
            <a:r>
              <a:rPr lang="en-US" altLang="ko-KR" sz="1050" dirty="0" err="1"/>
              <a:t>Letraset</a:t>
            </a:r>
            <a:r>
              <a:rPr lang="en-US" altLang="ko-KR" sz="1050" dirty="0"/>
              <a:t> sheets containing Lorem Ipsum passages, and more recently with desktop publishing software like Aldus PageMaker including versions of Lorem Ipsum.</a:t>
            </a:r>
            <a:endParaRPr lang="ko-KR" altLang="en-US" sz="1050" dirty="0"/>
          </a:p>
        </p:txBody>
      </p:sp>
    </p:spTree>
    <p:extLst>
      <p:ext uri="{BB962C8B-B14F-4D97-AF65-F5344CB8AC3E}">
        <p14:creationId xmlns:p14="http://schemas.microsoft.com/office/powerpoint/2010/main" val="22697631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784224" y="1553019"/>
            <a:ext cx="5311775" cy="4446445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6117221" y="1553019"/>
            <a:ext cx="5311775" cy="444644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375592" y="3052966"/>
            <a:ext cx="22236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800" b="1" dirty="0">
                <a:solidFill>
                  <a:schemeClr val="accent6"/>
                </a:solidFill>
              </a:rPr>
              <a:t>YES</a:t>
            </a:r>
            <a:endParaRPr lang="ko-KR" altLang="en-US" sz="8800" b="1" dirty="0">
              <a:solidFill>
                <a:schemeClr val="accent6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42405" y="3052966"/>
            <a:ext cx="186140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</a:rPr>
              <a:t>NO</a:t>
            </a:r>
            <a:endParaRPr lang="ko-KR" altLang="en-US" sz="8800" b="1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26438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123796"/>
              </p:ext>
            </p:extLst>
          </p:nvPr>
        </p:nvGraphicFramePr>
        <p:xfrm>
          <a:off x="1150096" y="1772289"/>
          <a:ext cx="9897132" cy="4267002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4742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428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7428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7428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Title</a:t>
                      </a:r>
                      <a:r>
                        <a:rPr lang="en-US" altLang="ko-KR" sz="2000" b="1" baseline="0" dirty="0">
                          <a:solidFill>
                            <a:schemeClr val="bg1"/>
                          </a:solidFill>
                        </a:rPr>
                        <a:t> A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Title B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Title C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solidFill>
                            <a:schemeClr val="bg1"/>
                          </a:solidFill>
                        </a:rPr>
                        <a:t>Title D</a:t>
                      </a:r>
                      <a:endParaRPr lang="ko-KR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Insert</a:t>
                      </a:r>
                      <a:r>
                        <a:rPr lang="en-US" altLang="ko-KR" baseline="0" dirty="0"/>
                        <a:t> Text Here</a:t>
                      </a: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Insert</a:t>
                      </a:r>
                      <a:r>
                        <a:rPr lang="en-US" altLang="ko-KR" baseline="0" dirty="0"/>
                        <a:t> Text Here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Insert</a:t>
                      </a:r>
                      <a:r>
                        <a:rPr lang="en-US" altLang="ko-KR" baseline="0" dirty="0"/>
                        <a:t> Text Here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Insert</a:t>
                      </a:r>
                      <a:r>
                        <a:rPr lang="en-US" altLang="ko-KR" baseline="0" dirty="0"/>
                        <a:t> Text Here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</a:t>
                      </a:r>
                      <a:r>
                        <a:rPr lang="en-US" altLang="ko-KR" baseline="0" dirty="0"/>
                        <a:t> %</a:t>
                      </a: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50 %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75 %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100 %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128MB</a:t>
                      </a: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256MB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512MB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1GB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991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Lorem Ipsum is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simply dummy text</a:t>
                      </a:r>
                      <a:endParaRPr lang="ko-KR" altLang="en-US" sz="1600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Lorem Ipsum is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simply dummy text</a:t>
                      </a:r>
                      <a:endParaRPr lang="ko-KR" altLang="en-US" sz="1600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Lorem Ipsum is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simply dummy text</a:t>
                      </a:r>
                      <a:endParaRPr lang="ko-KR" altLang="en-US" sz="1600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/>
                        <a:t>Lorem Ipsum is </a:t>
                      </a:r>
                    </a:p>
                    <a:p>
                      <a:pPr algn="ctr" latinLnBrk="1"/>
                      <a:r>
                        <a:rPr lang="en-US" altLang="ko-KR" sz="1600" dirty="0"/>
                        <a:t>simply dummy text</a:t>
                      </a:r>
                      <a:endParaRPr lang="ko-KR" altLang="en-US" sz="1600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XXX YYY</a:t>
                      </a: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AAA BBB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CCC DDD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EEE FFFF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*Special</a:t>
                      </a:r>
                      <a:endParaRPr lang="ko-KR" altLang="en-US" dirty="0"/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*Special</a:t>
                      </a:r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4663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직선 연결선 11"/>
          <p:cNvCxnSpPr/>
          <p:nvPr/>
        </p:nvCxnSpPr>
        <p:spPr>
          <a:xfrm>
            <a:off x="6099182" y="3206938"/>
            <a:ext cx="0" cy="1192863"/>
          </a:xfrm>
          <a:prstGeom prst="line">
            <a:avLst/>
          </a:prstGeom>
          <a:ln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 flipH="1">
            <a:off x="4793145" y="4407104"/>
            <a:ext cx="1288010" cy="774495"/>
          </a:xfrm>
          <a:prstGeom prst="line">
            <a:avLst/>
          </a:prstGeom>
          <a:ln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6128206" y="4407101"/>
            <a:ext cx="1072693" cy="679245"/>
          </a:xfrm>
          <a:prstGeom prst="line">
            <a:avLst/>
          </a:prstGeom>
          <a:ln>
            <a:solidFill>
              <a:schemeClr val="accent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3" name="타원 2"/>
          <p:cNvSpPr/>
          <p:nvPr/>
        </p:nvSpPr>
        <p:spPr>
          <a:xfrm>
            <a:off x="3561091" y="4613459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5217359" y="1457326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6976125" y="4613459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200899" y="1678040"/>
            <a:ext cx="2499978" cy="1013459"/>
            <a:chOff x="7200899" y="1678040"/>
            <a:chExt cx="2499978" cy="1013459"/>
          </a:xfrm>
        </p:grpSpPr>
        <p:sp>
          <p:nvSpPr>
            <p:cNvPr id="21" name="TextBox 20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777110" y="5040361"/>
            <a:ext cx="2499978" cy="1013459"/>
            <a:chOff x="7200899" y="1678040"/>
            <a:chExt cx="2499978" cy="1013459"/>
          </a:xfrm>
        </p:grpSpPr>
        <p:sp>
          <p:nvSpPr>
            <p:cNvPr id="25" name="TextBox 24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77072" y="5040361"/>
            <a:ext cx="2499978" cy="1013459"/>
            <a:chOff x="7200899" y="1678040"/>
            <a:chExt cx="2499978" cy="1013459"/>
          </a:xfrm>
        </p:grpSpPr>
        <p:sp>
          <p:nvSpPr>
            <p:cNvPr id="28" name="TextBox 27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638472" y="2088212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14716" y="5253692"/>
            <a:ext cx="85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EFG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424139" y="5255388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XYZ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0388438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3" name="타원 2"/>
          <p:cNvSpPr/>
          <p:nvPr/>
        </p:nvSpPr>
        <p:spPr>
          <a:xfrm>
            <a:off x="3561091" y="4613459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/>
          <p:cNvSpPr/>
          <p:nvPr/>
        </p:nvSpPr>
        <p:spPr>
          <a:xfrm>
            <a:off x="5217359" y="1457326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6976125" y="4613459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/>
          <p:cNvGrpSpPr/>
          <p:nvPr/>
        </p:nvGrpSpPr>
        <p:grpSpPr>
          <a:xfrm>
            <a:off x="7200899" y="1678040"/>
            <a:ext cx="2499978" cy="1013459"/>
            <a:chOff x="7200899" y="1678040"/>
            <a:chExt cx="2499978" cy="1013459"/>
          </a:xfrm>
        </p:grpSpPr>
        <p:sp>
          <p:nvSpPr>
            <p:cNvPr id="21" name="TextBox 20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777110" y="5040361"/>
            <a:ext cx="2499978" cy="1013459"/>
            <a:chOff x="7200899" y="1678040"/>
            <a:chExt cx="2499978" cy="1013459"/>
          </a:xfrm>
        </p:grpSpPr>
        <p:sp>
          <p:nvSpPr>
            <p:cNvPr id="25" name="TextBox 24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8977072" y="5040361"/>
            <a:ext cx="2499978" cy="1013459"/>
            <a:chOff x="7200899" y="1678040"/>
            <a:chExt cx="2499978" cy="1013459"/>
          </a:xfrm>
        </p:grpSpPr>
        <p:sp>
          <p:nvSpPr>
            <p:cNvPr id="28" name="TextBox 27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638472" y="2088212"/>
            <a:ext cx="9044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ABC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4014716" y="5253692"/>
            <a:ext cx="8515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EFG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7424139" y="5255388"/>
            <a:ext cx="8627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b="1" dirty="0">
                <a:solidFill>
                  <a:schemeClr val="bg1"/>
                </a:solidFill>
              </a:rPr>
              <a:t>XYZ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044088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150096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/>
          <p:cNvSpPr/>
          <p:nvPr/>
        </p:nvSpPr>
        <p:spPr>
          <a:xfrm>
            <a:off x="1150096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9425771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/>
          <p:cNvSpPr/>
          <p:nvPr/>
        </p:nvSpPr>
        <p:spPr>
          <a:xfrm>
            <a:off x="3908654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6667212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399296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53118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906940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40040" y="1793692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STEP 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908653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4498597" y="1793692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STEP 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667210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7257154" y="1793692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STEP 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425767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10005078" y="1793692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STEP 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06790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1686607" y="1670234"/>
            <a:ext cx="8818786" cy="1758766"/>
            <a:chOff x="1019176" y="2400761"/>
            <a:chExt cx="8818786" cy="1758766"/>
          </a:xfrm>
        </p:grpSpPr>
        <p:sp>
          <p:nvSpPr>
            <p:cNvPr id="22" name="타원 21"/>
            <p:cNvSpPr/>
            <p:nvPr/>
          </p:nvSpPr>
          <p:spPr>
            <a:xfrm>
              <a:off x="101917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타원 22"/>
            <p:cNvSpPr/>
            <p:nvPr/>
          </p:nvSpPr>
          <p:spPr>
            <a:xfrm>
              <a:off x="337251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타원 23"/>
            <p:cNvSpPr/>
            <p:nvPr/>
          </p:nvSpPr>
          <p:spPr>
            <a:xfrm>
              <a:off x="572585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타원 24"/>
            <p:cNvSpPr/>
            <p:nvPr/>
          </p:nvSpPr>
          <p:spPr>
            <a:xfrm>
              <a:off x="807919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1686607" y="4261344"/>
            <a:ext cx="8818786" cy="1758766"/>
            <a:chOff x="1019176" y="2400761"/>
            <a:chExt cx="8818786" cy="1758766"/>
          </a:xfrm>
        </p:grpSpPr>
        <p:sp>
          <p:nvSpPr>
            <p:cNvPr id="29" name="타원 28"/>
            <p:cNvSpPr/>
            <p:nvPr/>
          </p:nvSpPr>
          <p:spPr>
            <a:xfrm>
              <a:off x="101917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타원 29"/>
            <p:cNvSpPr/>
            <p:nvPr/>
          </p:nvSpPr>
          <p:spPr>
            <a:xfrm>
              <a:off x="337251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타원 30"/>
            <p:cNvSpPr/>
            <p:nvPr/>
          </p:nvSpPr>
          <p:spPr>
            <a:xfrm>
              <a:off x="572585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타원 31"/>
            <p:cNvSpPr/>
            <p:nvPr/>
          </p:nvSpPr>
          <p:spPr>
            <a:xfrm>
              <a:off x="8079196" y="2400761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44" name="TextBox 43"/>
          <p:cNvSpPr txBox="1"/>
          <p:nvPr/>
        </p:nvSpPr>
        <p:spPr>
          <a:xfrm>
            <a:off x="3547735" y="236963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5901075" y="236963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54415" y="2369630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47" name="TextBox 46"/>
          <p:cNvSpPr txBox="1"/>
          <p:nvPr/>
        </p:nvSpPr>
        <p:spPr>
          <a:xfrm rot="5400000">
            <a:off x="9431085" y="3660506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48" name="TextBox 47"/>
          <p:cNvSpPr txBox="1"/>
          <p:nvPr/>
        </p:nvSpPr>
        <p:spPr>
          <a:xfrm rot="10800000">
            <a:off x="8254415" y="4956061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49" name="TextBox 48"/>
          <p:cNvSpPr txBox="1"/>
          <p:nvPr/>
        </p:nvSpPr>
        <p:spPr>
          <a:xfrm rot="10800000">
            <a:off x="5901075" y="4956062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50" name="TextBox 49"/>
          <p:cNvSpPr txBox="1"/>
          <p:nvPr/>
        </p:nvSpPr>
        <p:spPr>
          <a:xfrm rot="16200000">
            <a:off x="2371065" y="3642519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51" name="TextBox 50"/>
          <p:cNvSpPr txBox="1"/>
          <p:nvPr/>
        </p:nvSpPr>
        <p:spPr>
          <a:xfrm rot="10800000">
            <a:off x="3507821" y="4956061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24576" y="2361042"/>
            <a:ext cx="840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4477916" y="2361042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820462" y="2361042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9163008" y="2361042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163008" y="4970244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6820461" y="4970244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477914" y="4970244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7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135367" y="4970244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STEP 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159438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703636" y="2581828"/>
            <a:ext cx="1758766" cy="1758766"/>
            <a:chOff x="1686607" y="1670234"/>
            <a:chExt cx="1758766" cy="1758766"/>
          </a:xfrm>
        </p:grpSpPr>
        <p:sp>
          <p:nvSpPr>
            <p:cNvPr id="22" name="타원 21"/>
            <p:cNvSpPr/>
            <p:nvPr/>
          </p:nvSpPr>
          <p:spPr>
            <a:xfrm>
              <a:off x="168660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24576" y="2361042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687598" y="2581828"/>
            <a:ext cx="1758766" cy="1758766"/>
            <a:chOff x="4039947" y="1670234"/>
            <a:chExt cx="1758766" cy="1758766"/>
          </a:xfrm>
        </p:grpSpPr>
        <p:sp>
          <p:nvSpPr>
            <p:cNvPr id="23" name="타원 22"/>
            <p:cNvSpPr/>
            <p:nvPr/>
          </p:nvSpPr>
          <p:spPr>
            <a:xfrm>
              <a:off x="403994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477916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671560" y="2581828"/>
            <a:ext cx="1758766" cy="1758766"/>
            <a:chOff x="6393287" y="1670234"/>
            <a:chExt cx="1758766" cy="1758766"/>
          </a:xfrm>
        </p:grpSpPr>
        <p:sp>
          <p:nvSpPr>
            <p:cNvPr id="24" name="타원 23"/>
            <p:cNvSpPr/>
            <p:nvPr/>
          </p:nvSpPr>
          <p:spPr>
            <a:xfrm>
              <a:off x="639328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820462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9655523" y="2581828"/>
            <a:ext cx="1758766" cy="1758766"/>
            <a:chOff x="8746627" y="1670234"/>
            <a:chExt cx="1758766" cy="1758766"/>
          </a:xfrm>
        </p:grpSpPr>
        <p:sp>
          <p:nvSpPr>
            <p:cNvPr id="25" name="타원 24"/>
            <p:cNvSpPr/>
            <p:nvPr/>
          </p:nvSpPr>
          <p:spPr>
            <a:xfrm>
              <a:off x="874662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163008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14" name="오른쪽 화살표 13"/>
          <p:cNvSpPr/>
          <p:nvPr/>
        </p:nvSpPr>
        <p:spPr>
          <a:xfrm>
            <a:off x="2647507" y="3272636"/>
            <a:ext cx="871869" cy="369332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오른쪽 화살표 61"/>
          <p:cNvSpPr/>
          <p:nvPr/>
        </p:nvSpPr>
        <p:spPr>
          <a:xfrm>
            <a:off x="5617533" y="3251370"/>
            <a:ext cx="871869" cy="369332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오른쪽 화살표 62"/>
          <p:cNvSpPr/>
          <p:nvPr/>
        </p:nvSpPr>
        <p:spPr>
          <a:xfrm>
            <a:off x="8587559" y="3230104"/>
            <a:ext cx="871869" cy="369332"/>
          </a:xfrm>
          <a:prstGeom prst="rightArrow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861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grpSp>
        <p:nvGrpSpPr>
          <p:cNvPr id="2" name="그룹 1"/>
          <p:cNvGrpSpPr/>
          <p:nvPr/>
        </p:nvGrpSpPr>
        <p:grpSpPr>
          <a:xfrm>
            <a:off x="703636" y="2581828"/>
            <a:ext cx="1758766" cy="1758766"/>
            <a:chOff x="1686607" y="1670234"/>
            <a:chExt cx="1758766" cy="1758766"/>
          </a:xfrm>
        </p:grpSpPr>
        <p:sp>
          <p:nvSpPr>
            <p:cNvPr id="22" name="타원 21"/>
            <p:cNvSpPr/>
            <p:nvPr/>
          </p:nvSpPr>
          <p:spPr>
            <a:xfrm>
              <a:off x="168660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124576" y="2361042"/>
              <a:ext cx="8402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3687598" y="2581828"/>
            <a:ext cx="1758766" cy="1758766"/>
            <a:chOff x="4039947" y="1670234"/>
            <a:chExt cx="1758766" cy="1758766"/>
          </a:xfrm>
        </p:grpSpPr>
        <p:sp>
          <p:nvSpPr>
            <p:cNvPr id="23" name="타원 22"/>
            <p:cNvSpPr/>
            <p:nvPr/>
          </p:nvSpPr>
          <p:spPr>
            <a:xfrm>
              <a:off x="403994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4477916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그룹 10"/>
          <p:cNvGrpSpPr/>
          <p:nvPr/>
        </p:nvGrpSpPr>
        <p:grpSpPr>
          <a:xfrm>
            <a:off x="6671560" y="2581828"/>
            <a:ext cx="1758766" cy="1758766"/>
            <a:chOff x="6393287" y="1670234"/>
            <a:chExt cx="1758766" cy="1758766"/>
          </a:xfrm>
        </p:grpSpPr>
        <p:sp>
          <p:nvSpPr>
            <p:cNvPr id="24" name="타원 23"/>
            <p:cNvSpPr/>
            <p:nvPr/>
          </p:nvSpPr>
          <p:spPr>
            <a:xfrm>
              <a:off x="639328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820462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그룹 11"/>
          <p:cNvGrpSpPr/>
          <p:nvPr/>
        </p:nvGrpSpPr>
        <p:grpSpPr>
          <a:xfrm>
            <a:off x="9655523" y="2581828"/>
            <a:ext cx="1758766" cy="1758766"/>
            <a:chOff x="8746627" y="1670234"/>
            <a:chExt cx="1758766" cy="1758766"/>
          </a:xfrm>
        </p:grpSpPr>
        <p:sp>
          <p:nvSpPr>
            <p:cNvPr id="25" name="타원 24"/>
            <p:cNvSpPr/>
            <p:nvPr/>
          </p:nvSpPr>
          <p:spPr>
            <a:xfrm>
              <a:off x="8746627" y="1670234"/>
              <a:ext cx="1758766" cy="17587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9163008" y="2361042"/>
              <a:ext cx="9044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STEP 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806164" y="3164914"/>
            <a:ext cx="550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6"/>
                </a:solidFill>
                <a:latin typeface="+mn-ea"/>
              </a:rPr>
              <a:t>&gt;&gt;</a:t>
            </a:r>
            <a:endParaRPr lang="ko-KR" altLang="en-US" sz="3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777647" y="3164913"/>
            <a:ext cx="550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6"/>
                </a:solidFill>
                <a:latin typeface="+mn-ea"/>
              </a:rPr>
              <a:t>&gt;&gt;</a:t>
            </a:r>
            <a:endParaRPr lang="ko-KR" altLang="en-US" sz="32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8749130" y="3164912"/>
            <a:ext cx="5501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accent6"/>
                </a:solidFill>
                <a:latin typeface="+mn-ea"/>
              </a:rPr>
              <a:t>&gt;&gt;</a:t>
            </a:r>
            <a:endParaRPr lang="ko-KR" altLang="en-US" sz="32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67854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" r="180"/>
          <a:stretch/>
        </p:blipFill>
        <p:spPr>
          <a:xfrm>
            <a:off x="5380074" y="0"/>
            <a:ext cx="68119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99607" y="622670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CONTENTS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2274447" y="2143125"/>
            <a:ext cx="4086736" cy="4165339"/>
            <a:chOff x="2064616" y="2143125"/>
            <a:chExt cx="4086736" cy="4165339"/>
          </a:xfrm>
        </p:grpSpPr>
        <p:sp>
          <p:nvSpPr>
            <p:cNvPr id="6" name="TextBox 5"/>
            <p:cNvSpPr txBox="1"/>
            <p:nvPr/>
          </p:nvSpPr>
          <p:spPr>
            <a:xfrm>
              <a:off x="2064616" y="2143125"/>
              <a:ext cx="54534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001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64616" y="3411944"/>
              <a:ext cx="603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002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64616" y="4675538"/>
              <a:ext cx="603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003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4616" y="5939132"/>
              <a:ext cx="6030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004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09958" y="2143125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</a:rPr>
                <a:t>회사소개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09958" y="3411944"/>
              <a:ext cx="9541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</a:rPr>
                <a:t>시장현황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609958" y="4675538"/>
              <a:ext cx="11384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pc="-150" dirty="0">
                  <a:solidFill>
                    <a:schemeClr val="bg1"/>
                  </a:solidFill>
                </a:rPr>
                <a:t>SWOT</a:t>
              </a:r>
              <a:r>
                <a:rPr lang="ko-KR" altLang="en-US" spc="-150" dirty="0">
                  <a:solidFill>
                    <a:schemeClr val="bg1"/>
                  </a:solidFill>
                </a:rPr>
                <a:t>분석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09958" y="5939132"/>
              <a:ext cx="22284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>
                  <a:solidFill>
                    <a:schemeClr val="bg1"/>
                  </a:solidFill>
                </a:rPr>
                <a:t>신규전략 및 구체적 방안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609958" y="2544089"/>
              <a:ext cx="3541394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설립배경</a:t>
              </a:r>
              <a:endParaRPr lang="en-US" altLang="ko-KR" sz="14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회사 비전   및   가치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609958" y="3808841"/>
              <a:ext cx="3541394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국내외 현황</a:t>
              </a:r>
              <a:endParaRPr lang="en-US" altLang="ko-KR" sz="14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ko-KR" altLang="en-US" sz="1400" spc="-150" dirty="0" err="1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타겟</a:t>
              </a: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 시장 분석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09958" y="5073593"/>
              <a:ext cx="3541394" cy="6524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SWOT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분석</a:t>
              </a:r>
              <a:endParaRPr lang="en-US" altLang="ko-KR" sz="1400" spc="-150" dirty="0">
                <a:solidFill>
                  <a:schemeClr val="bg1"/>
                </a:solidFill>
                <a:latin typeface="+mn-ea"/>
                <a:cs typeface="Arial" panose="020B0604020202020204" pitchFamily="34" charset="0"/>
              </a:endParaRP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STP </a:t>
              </a:r>
              <a:r>
                <a:rPr lang="ko-KR" altLang="en-US" sz="1400" spc="-150" dirty="0">
                  <a:solidFill>
                    <a:schemeClr val="bg1"/>
                  </a:solidFill>
                  <a:latin typeface="+mn-ea"/>
                  <a:cs typeface="Arial" panose="020B0604020202020204" pitchFamily="34" charset="0"/>
                </a:rPr>
                <a:t>전략</a:t>
              </a: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380074" y="6284"/>
            <a:ext cx="682255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20000"/>
                </a:schemeClr>
              </a:gs>
              <a:gs pos="23000">
                <a:schemeClr val="accent5">
                  <a:lumMod val="89000"/>
                  <a:alpha val="4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6229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>
          <a:xfrm>
            <a:off x="1150096" y="4976037"/>
            <a:ext cx="4674678" cy="66027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38" name="직사각형 37"/>
          <p:cNvSpPr/>
          <p:nvPr/>
        </p:nvSpPr>
        <p:spPr>
          <a:xfrm>
            <a:off x="6374226" y="4976037"/>
            <a:ext cx="4674678" cy="660279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4226" y="1773010"/>
            <a:ext cx="4674678" cy="311645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96" y="1773010"/>
            <a:ext cx="4685193" cy="3123462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333914" y="5075343"/>
            <a:ext cx="2307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Insert Title Here</a:t>
            </a:r>
            <a:endParaRPr lang="ko-KR" altLang="en-US" sz="2400" dirty="0"/>
          </a:p>
        </p:txBody>
      </p:sp>
      <p:sp>
        <p:nvSpPr>
          <p:cNvPr id="13" name="TextBox 12"/>
          <p:cNvSpPr txBox="1"/>
          <p:nvPr/>
        </p:nvSpPr>
        <p:spPr>
          <a:xfrm>
            <a:off x="7558044" y="5075343"/>
            <a:ext cx="2307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Insert Title Here</a:t>
            </a:r>
            <a:endParaRPr lang="ko-KR" altLang="en-US" sz="2400" dirty="0"/>
          </a:p>
        </p:txBody>
      </p:sp>
      <p:sp>
        <p:nvSpPr>
          <p:cNvPr id="14" name="TextBox 1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371638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6383309" y="3135109"/>
            <a:ext cx="59663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7200" b="1" dirty="0">
                <a:solidFill>
                  <a:schemeClr val="accent6"/>
                </a:solidFill>
                <a:latin typeface="+mj-ea"/>
                <a:ea typeface="+mj-ea"/>
              </a:rPr>
              <a:t>&gt;</a:t>
            </a:r>
            <a:endParaRPr lang="ko-KR" altLang="en-US" sz="7200" b="1" dirty="0">
              <a:solidFill>
                <a:schemeClr val="accent6"/>
              </a:solidFill>
              <a:latin typeface="+mj-ea"/>
              <a:ea typeface="+mj-ea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1150096" y="4976037"/>
            <a:ext cx="4674678" cy="660279"/>
            <a:chOff x="1150096" y="4976037"/>
            <a:chExt cx="4674678" cy="660279"/>
          </a:xfrm>
        </p:grpSpPr>
        <p:sp>
          <p:nvSpPr>
            <p:cNvPr id="11" name="직사각형 10"/>
            <p:cNvSpPr/>
            <p:nvPr/>
          </p:nvSpPr>
          <p:spPr>
            <a:xfrm>
              <a:off x="1150096" y="4976037"/>
              <a:ext cx="4674678" cy="66027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333914" y="5075343"/>
              <a:ext cx="230704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/>
                <a:t>Insert Title Here</a:t>
              </a:r>
              <a:endParaRPr lang="ko-KR" altLang="en-US" sz="2400" dirty="0"/>
            </a:p>
          </p:txBody>
        </p:sp>
      </p:grpSp>
      <p:pic>
        <p:nvPicPr>
          <p:cNvPr id="12" name="그림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097" y="1773009"/>
            <a:ext cx="4674678" cy="311523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482" y="2621528"/>
            <a:ext cx="2926850" cy="1950471"/>
          </a:xfrm>
          <a:prstGeom prst="rect">
            <a:avLst/>
          </a:prstGeom>
        </p:spPr>
      </p:pic>
      <p:grpSp>
        <p:nvGrpSpPr>
          <p:cNvPr id="14" name="그룹 13"/>
          <p:cNvGrpSpPr/>
          <p:nvPr/>
        </p:nvGrpSpPr>
        <p:grpSpPr>
          <a:xfrm>
            <a:off x="7538482" y="4637940"/>
            <a:ext cx="2926850" cy="413405"/>
            <a:chOff x="1150096" y="4976037"/>
            <a:chExt cx="4674678" cy="660279"/>
          </a:xfrm>
        </p:grpSpPr>
        <p:sp>
          <p:nvSpPr>
            <p:cNvPr id="15" name="직사각형 14"/>
            <p:cNvSpPr/>
            <p:nvPr/>
          </p:nvSpPr>
          <p:spPr>
            <a:xfrm>
              <a:off x="1150096" y="4976037"/>
              <a:ext cx="4674678" cy="66027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10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349140" y="5075343"/>
              <a:ext cx="2276591" cy="4915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400" dirty="0"/>
                <a:t>Insert Title Here</a:t>
              </a:r>
              <a:endParaRPr lang="ko-KR" altLang="en-US" sz="1400" dirty="0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08923465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5938" y="1796901"/>
            <a:ext cx="3193694" cy="4169314"/>
          </a:xfrm>
          <a:prstGeom prst="rect">
            <a:avLst/>
          </a:prstGeom>
          <a:effectLst/>
        </p:spPr>
      </p:pic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46"/>
          <a:stretch/>
        </p:blipFill>
        <p:spPr>
          <a:xfrm>
            <a:off x="5448358" y="2267916"/>
            <a:ext cx="1430910" cy="2449763"/>
          </a:xfrm>
          <a:prstGeom prst="rect">
            <a:avLst/>
          </a:prstGeom>
        </p:spPr>
      </p:pic>
      <p:grpSp>
        <p:nvGrpSpPr>
          <p:cNvPr id="26" name="그룹 25"/>
          <p:cNvGrpSpPr/>
          <p:nvPr/>
        </p:nvGrpSpPr>
        <p:grpSpPr>
          <a:xfrm>
            <a:off x="7212834" y="2923953"/>
            <a:ext cx="1271951" cy="557938"/>
            <a:chOff x="7085239" y="2923953"/>
            <a:chExt cx="1271951" cy="557938"/>
          </a:xfrm>
        </p:grpSpPr>
        <p:cxnSp>
          <p:nvCxnSpPr>
            <p:cNvPr id="18" name="직선 연결선 17"/>
            <p:cNvCxnSpPr/>
            <p:nvPr/>
          </p:nvCxnSpPr>
          <p:spPr>
            <a:xfrm>
              <a:off x="7085239" y="2923953"/>
              <a:ext cx="1181752" cy="462943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타원 21"/>
            <p:cNvSpPr/>
            <p:nvPr/>
          </p:nvSpPr>
          <p:spPr>
            <a:xfrm>
              <a:off x="8193259" y="3317960"/>
              <a:ext cx="163931" cy="16393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3" name="그룹 22"/>
          <p:cNvGrpSpPr/>
          <p:nvPr/>
        </p:nvGrpSpPr>
        <p:grpSpPr>
          <a:xfrm>
            <a:off x="8728152" y="3317960"/>
            <a:ext cx="2499978" cy="1013459"/>
            <a:chOff x="7200899" y="1678040"/>
            <a:chExt cx="2499978" cy="1013459"/>
          </a:xfrm>
        </p:grpSpPr>
        <p:sp>
          <p:nvSpPr>
            <p:cNvPr id="24" name="TextBox 23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grpSp>
        <p:nvGrpSpPr>
          <p:cNvPr id="28" name="그룹 27"/>
          <p:cNvGrpSpPr/>
          <p:nvPr/>
        </p:nvGrpSpPr>
        <p:grpSpPr>
          <a:xfrm flipH="1">
            <a:off x="4221337" y="3602589"/>
            <a:ext cx="1271951" cy="557938"/>
            <a:chOff x="7085239" y="2923953"/>
            <a:chExt cx="1271951" cy="557938"/>
          </a:xfrm>
        </p:grpSpPr>
        <p:cxnSp>
          <p:nvCxnSpPr>
            <p:cNvPr id="29" name="직선 연결선 28"/>
            <p:cNvCxnSpPr/>
            <p:nvPr/>
          </p:nvCxnSpPr>
          <p:spPr>
            <a:xfrm>
              <a:off x="7085239" y="2923953"/>
              <a:ext cx="1181752" cy="462943"/>
            </a:xfrm>
            <a:prstGeom prst="line">
              <a:avLst/>
            </a:prstGeom>
            <a:ln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타원 29"/>
            <p:cNvSpPr/>
            <p:nvPr/>
          </p:nvSpPr>
          <p:spPr>
            <a:xfrm>
              <a:off x="8193259" y="3317960"/>
              <a:ext cx="163931" cy="163931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1" name="그룹 30"/>
          <p:cNvGrpSpPr/>
          <p:nvPr/>
        </p:nvGrpSpPr>
        <p:grpSpPr>
          <a:xfrm>
            <a:off x="2130325" y="3850262"/>
            <a:ext cx="2499978" cy="1013459"/>
            <a:chOff x="7200899" y="1678040"/>
            <a:chExt cx="2499978" cy="1013459"/>
          </a:xfrm>
        </p:grpSpPr>
        <p:sp>
          <p:nvSpPr>
            <p:cNvPr id="32" name="TextBox 31"/>
            <p:cNvSpPr txBox="1"/>
            <p:nvPr/>
          </p:nvSpPr>
          <p:spPr>
            <a:xfrm>
              <a:off x="7200899" y="1678040"/>
              <a:ext cx="19495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2000" dirty="0"/>
                <a:t>Insert Title Here</a:t>
              </a:r>
              <a:endParaRPr lang="ko-KR" altLang="en-US" sz="20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7200899" y="2106724"/>
              <a:ext cx="24999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" dirty="0"/>
                <a:t>Lorem Ipsum is simply dummy text of the printing and typesetting industry. Lorem Ipsum has been the industry's standard dummy text ever since the 1500s, when an unknown printer took.</a:t>
              </a:r>
              <a:endParaRPr lang="ko-KR" altLang="en-US" sz="800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5956387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446" y="1701208"/>
            <a:ext cx="4580817" cy="4401879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35" name="그림 3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2762" y="1708188"/>
            <a:ext cx="4580817" cy="4401879"/>
          </a:xfrm>
          <a:prstGeom prst="rect">
            <a:avLst/>
          </a:prstGeom>
        </p:spPr>
      </p:pic>
      <p:pic>
        <p:nvPicPr>
          <p:cNvPr id="36" name="그림 3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09" r="527"/>
          <a:stretch/>
        </p:blipFill>
        <p:spPr>
          <a:xfrm>
            <a:off x="5118670" y="2227593"/>
            <a:ext cx="2009554" cy="3265930"/>
          </a:xfrm>
          <a:prstGeom prst="rect">
            <a:avLst/>
          </a:prstGeom>
        </p:spPr>
      </p:pic>
      <p:pic>
        <p:nvPicPr>
          <p:cNvPr id="38" name="그림 3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09078" y="1715168"/>
            <a:ext cx="4580817" cy="4401879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1" r="424" b="6854"/>
          <a:stretch/>
        </p:blipFill>
        <p:spPr>
          <a:xfrm>
            <a:off x="1560006" y="2255839"/>
            <a:ext cx="2001902" cy="3219928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82"/>
          <a:stretch/>
        </p:blipFill>
        <p:spPr>
          <a:xfrm>
            <a:off x="8695619" y="2264735"/>
            <a:ext cx="2005605" cy="323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069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9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4875954" y="2875002"/>
            <a:ext cx="244009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REST,</a:t>
            </a:r>
            <a:endParaRPr lang="ko-KR" alt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978298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2" b="10842"/>
          <a:stretch/>
        </p:blipFill>
        <p:spPr>
          <a:xfrm>
            <a:off x="0" y="0"/>
            <a:ext cx="12198080" cy="686142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08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4052010" y="2875002"/>
            <a:ext cx="4087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REFRESH,</a:t>
            </a:r>
            <a:endParaRPr lang="ko-KR" alt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050442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-317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33628" y="2875002"/>
            <a:ext cx="49247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BEAUTIFUL,</a:t>
            </a:r>
            <a:endParaRPr lang="ko-KR" alt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2124427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-317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68657" y="3013501"/>
            <a:ext cx="4254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  <a:latin typeface="+mj-ea"/>
                <a:ea typeface="+mj-ea"/>
              </a:rPr>
              <a:t>커피 한 잔의 여유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1779" y="2818202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                  ”</a:t>
            </a:r>
            <a:endParaRPr lang="ko-KR" altLang="en-US" sz="7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59246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75"/>
            <a:ext cx="12192000" cy="685165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-3175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968657" y="3013501"/>
            <a:ext cx="425469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spc="-150" dirty="0">
                <a:solidFill>
                  <a:schemeClr val="bg1"/>
                </a:solidFill>
                <a:latin typeface="+mj-ea"/>
                <a:ea typeface="+mj-ea"/>
              </a:rPr>
              <a:t>커피 한 잔의 여유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07065" y="2818202"/>
            <a:ext cx="69140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[                  ”</a:t>
            </a:r>
            <a:endParaRPr lang="ko-KR" altLang="en-US" sz="7200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2423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8" r="152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49641" y="2875002"/>
            <a:ext cx="149271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bg1"/>
                </a:solidFill>
                <a:latin typeface="+mj-lt"/>
              </a:rPr>
              <a:t>ICE</a:t>
            </a:r>
            <a:endParaRPr lang="ko-KR" altLang="en-US" sz="6600" b="1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90053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23303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1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01334" y="2844225"/>
            <a:ext cx="3565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401334" y="3393206"/>
            <a:ext cx="5947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27142185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01" b="9701"/>
          <a:stretch/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694019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96" b="7796"/>
          <a:stretch/>
        </p:blipFill>
        <p:spPr>
          <a:xfrm>
            <a:off x="0" y="0"/>
            <a:ext cx="12192000" cy="6858000"/>
          </a:xfrm>
        </p:spPr>
      </p:pic>
      <p:sp>
        <p:nvSpPr>
          <p:cNvPr id="5" name="TextBox 4"/>
          <p:cNvSpPr txBox="1"/>
          <p:nvPr/>
        </p:nvSpPr>
        <p:spPr>
          <a:xfrm>
            <a:off x="2386926" y="5018569"/>
            <a:ext cx="2260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4000" b="1" dirty="0">
                <a:solidFill>
                  <a:schemeClr val="bg1"/>
                </a:solidFill>
              </a:rPr>
              <a:t>Espresso</a:t>
            </a:r>
          </a:p>
          <a:p>
            <a:pPr algn="r"/>
            <a:r>
              <a:rPr lang="ko-KR" altLang="en-US" dirty="0" err="1">
                <a:solidFill>
                  <a:schemeClr val="bg1"/>
                </a:solidFill>
              </a:rPr>
              <a:t>에스프레소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108074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60900" y="3822830"/>
            <a:ext cx="2323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</a:rPr>
              <a:t>Insert Text Here</a:t>
            </a:r>
            <a:endParaRPr lang="ko-KR" altLang="en-US" sz="2400" dirty="0">
              <a:solidFill>
                <a:schemeClr val="bg1"/>
              </a:solidFill>
            </a:endParaRPr>
          </a:p>
        </p:txBody>
      </p:sp>
      <p:cxnSp>
        <p:nvCxnSpPr>
          <p:cNvPr id="7" name="직선 연결선 6"/>
          <p:cNvCxnSpPr/>
          <p:nvPr/>
        </p:nvCxnSpPr>
        <p:spPr>
          <a:xfrm flipH="1">
            <a:off x="9983972" y="3179134"/>
            <a:ext cx="797442" cy="79744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타원 7"/>
          <p:cNvSpPr/>
          <p:nvPr/>
        </p:nvSpPr>
        <p:spPr>
          <a:xfrm>
            <a:off x="10714960" y="3102047"/>
            <a:ext cx="154174" cy="154174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 rot="2014788">
            <a:off x="3959808" y="982743"/>
            <a:ext cx="284244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err="1">
                <a:solidFill>
                  <a:schemeClr val="accent6"/>
                </a:solidFill>
              </a:rPr>
              <a:t>Saebyeol’s</a:t>
            </a:r>
            <a:endParaRPr lang="en-US" altLang="ko-KR" sz="2800" dirty="0">
              <a:solidFill>
                <a:schemeClr val="accent6"/>
              </a:solidFill>
            </a:endParaRPr>
          </a:p>
          <a:p>
            <a:r>
              <a:rPr lang="en-US" altLang="ko-KR" sz="2800" dirty="0">
                <a:solidFill>
                  <a:schemeClr val="accent6"/>
                </a:solidFill>
              </a:rPr>
              <a:t>PowerPoint</a:t>
            </a:r>
          </a:p>
          <a:p>
            <a:r>
              <a:rPr lang="ko-KR" altLang="en-US" sz="2800" dirty="0">
                <a:solidFill>
                  <a:schemeClr val="accent6"/>
                </a:solidFill>
              </a:rPr>
              <a:t>새별의 파워포인트</a:t>
            </a:r>
            <a:endParaRPr lang="en-US" altLang="ko-KR" sz="2800" dirty="0">
              <a:solidFill>
                <a:schemeClr val="accent6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282631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71553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2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35654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dirty="0">
                <a:solidFill>
                  <a:schemeClr val="accent4">
                    <a:lumMod val="20000"/>
                    <a:lumOff val="80000"/>
                  </a:schemeClr>
                </a:solidFill>
                <a:latin typeface="+mn-ea"/>
              </a:rPr>
              <a:t>소제목을 입력하세요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01334" y="3393206"/>
            <a:ext cx="594746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>
                    <a:lumMod val="20000"/>
                    <a:lumOff val="80000"/>
                  </a:schemeClr>
                </a:solidFill>
              </a:rPr>
              <a:t>Lorem Ipsum is simply dummy text of the printing and typesetting industry. </a:t>
            </a:r>
          </a:p>
        </p:txBody>
      </p:sp>
    </p:spTree>
    <p:extLst>
      <p:ext uri="{BB962C8B-B14F-4D97-AF65-F5344CB8AC3E}">
        <p14:creationId xmlns:p14="http://schemas.microsoft.com/office/powerpoint/2010/main" val="636036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8" name="그룹 7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6" name="TextBox 5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673" y="1649231"/>
            <a:ext cx="3962400" cy="3962400"/>
          </a:xfrm>
          <a:prstGeom prst="rect">
            <a:avLst/>
          </a:prstGeom>
        </p:spPr>
      </p:pic>
      <p:sp>
        <p:nvSpPr>
          <p:cNvPr id="16" name="직사각형 15"/>
          <p:cNvSpPr/>
          <p:nvPr/>
        </p:nvSpPr>
        <p:spPr>
          <a:xfrm>
            <a:off x="6350937" y="1299743"/>
            <a:ext cx="742950" cy="3248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품목</a:t>
            </a:r>
          </a:p>
        </p:txBody>
      </p:sp>
      <p:sp>
        <p:nvSpPr>
          <p:cNvPr id="17" name="직사각형 16"/>
          <p:cNvSpPr/>
          <p:nvPr/>
        </p:nvSpPr>
        <p:spPr>
          <a:xfrm>
            <a:off x="8513112" y="1294883"/>
            <a:ext cx="742950" cy="3248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제조사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6350937" y="1687331"/>
            <a:ext cx="742950" cy="3248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모델명</a:t>
            </a:r>
          </a:p>
        </p:txBody>
      </p:sp>
      <p:sp>
        <p:nvSpPr>
          <p:cNvPr id="19" name="직사각형 18"/>
          <p:cNvSpPr/>
          <p:nvPr/>
        </p:nvSpPr>
        <p:spPr>
          <a:xfrm>
            <a:off x="6350937" y="2074919"/>
            <a:ext cx="742950" cy="3248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특장점</a:t>
            </a:r>
          </a:p>
        </p:txBody>
      </p:sp>
      <p:graphicFrame>
        <p:nvGraphicFramePr>
          <p:cNvPr id="20" name="표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7416607"/>
              </p:ext>
            </p:extLst>
          </p:nvPr>
        </p:nvGraphicFramePr>
        <p:xfrm>
          <a:off x="6392001" y="5098499"/>
          <a:ext cx="4790351" cy="1143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7030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815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5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905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6210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08985"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입력해주세요</a:t>
                      </a:r>
                      <a:endParaRPr lang="ko-KR" altLang="en-US" sz="1000" b="1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marL="6350" marR="6350" marT="6350" marB="0" vert="eaVert" anchor="ctr">
                    <a:lnL w="12700" cmpd="sng">
                      <a:noFill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en-US" altLang="ko-KR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5">
                  <a:txBody>
                    <a:bodyPr/>
                    <a:lstStyle/>
                    <a:p>
                      <a:pPr algn="ctr" fontAlgn="ctr"/>
                      <a:r>
                        <a:rPr lang="ko-KR" altLang="en-US" sz="10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</a:rPr>
                        <a:t>입력해주세요</a:t>
                      </a:r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vert="eaVert"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u="none" strike="noStrike" dirty="0">
                        <a:solidFill>
                          <a:schemeClr val="bg1"/>
                        </a:solidFill>
                        <a:effectLst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 dirty="0">
                          <a:effectLst/>
                        </a:rPr>
                        <a:t>simply dummy text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u="none" strike="noStrike">
                          <a:solidFill>
                            <a:schemeClr val="bg1"/>
                          </a:solidFill>
                          <a:effectLst/>
                        </a:rPr>
                        <a:t>Lorem Ipsum</a:t>
                      </a:r>
                      <a:endParaRPr lang="ko-KR" alt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900" u="none" strike="noStrike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l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898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900" b="0" i="0" u="none" strike="noStrik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새굴림" panose="02030600000101010101" pitchFamily="18" charset="-127"/>
                        </a:rPr>
                        <a:t>Lorem Ipsum</a:t>
                      </a:r>
                      <a:endParaRPr lang="ko-KR" alt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900" u="none" strike="noStrike" dirty="0">
                          <a:effectLst/>
                        </a:rPr>
                        <a:t>simply dummy text</a:t>
                      </a:r>
                      <a:endParaRPr 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/>
                      <a:endParaRPr lang="ko-KR" altLang="en-US" sz="1000" b="0" i="0" u="none" strike="noStrike" dirty="0">
                        <a:solidFill>
                          <a:schemeClr val="bg1"/>
                        </a:solidFill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900" u="none" strike="noStrike" dirty="0">
                          <a:effectLst/>
                        </a:rPr>
                        <a:t>　</a:t>
                      </a:r>
                      <a:endParaRPr lang="ko-KR" altLang="en-US" sz="900" b="0" i="0" u="none" strike="noStrike" dirty="0">
                        <a:effectLst/>
                        <a:latin typeface="새굴림" panose="02030600000101010101" pitchFamily="18" charset="-127"/>
                        <a:ea typeface="새굴림" panose="02030600000101010101" pitchFamily="18" charset="-127"/>
                      </a:endParaRPr>
                    </a:p>
                  </a:txBody>
                  <a:tcPr anchor="ctr">
                    <a:lnL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>
                          <a:lumMod val="60000"/>
                          <a:lumOff val="4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1" name="TextBox 20"/>
          <p:cNvSpPr txBox="1"/>
          <p:nvPr/>
        </p:nvSpPr>
        <p:spPr>
          <a:xfrm>
            <a:off x="7130601" y="1318826"/>
            <a:ext cx="12458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Insert Text Here</a:t>
            </a:r>
            <a:endParaRPr lang="ko-KR" altLang="en-US" sz="1200" dirty="0"/>
          </a:p>
        </p:txBody>
      </p:sp>
      <p:sp>
        <p:nvSpPr>
          <p:cNvPr id="22" name="TextBox 21"/>
          <p:cNvSpPr txBox="1"/>
          <p:nvPr/>
        </p:nvSpPr>
        <p:spPr>
          <a:xfrm>
            <a:off x="7130601" y="1706071"/>
            <a:ext cx="12458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Insert Text Here</a:t>
            </a:r>
            <a:endParaRPr lang="ko-KR" altLang="en-US" sz="1200" dirty="0"/>
          </a:p>
        </p:txBody>
      </p:sp>
      <p:sp>
        <p:nvSpPr>
          <p:cNvPr id="23" name="TextBox 22"/>
          <p:cNvSpPr txBox="1"/>
          <p:nvPr/>
        </p:nvSpPr>
        <p:spPr>
          <a:xfrm>
            <a:off x="9288739" y="1302001"/>
            <a:ext cx="12458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Insert Text Here</a:t>
            </a:r>
            <a:endParaRPr lang="ko-KR" altLang="en-US" sz="1200" dirty="0"/>
          </a:p>
        </p:txBody>
      </p:sp>
      <p:sp>
        <p:nvSpPr>
          <p:cNvPr id="24" name="TextBox 23"/>
          <p:cNvSpPr txBox="1"/>
          <p:nvPr/>
        </p:nvSpPr>
        <p:spPr>
          <a:xfrm>
            <a:off x="9288739" y="1687331"/>
            <a:ext cx="12458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Insert Text Here</a:t>
            </a:r>
            <a:endParaRPr lang="ko-KR" altLang="en-US" sz="1200" dirty="0"/>
          </a:p>
        </p:txBody>
      </p:sp>
      <p:sp>
        <p:nvSpPr>
          <p:cNvPr id="25" name="TextBox 24"/>
          <p:cNvSpPr txBox="1"/>
          <p:nvPr/>
        </p:nvSpPr>
        <p:spPr>
          <a:xfrm>
            <a:off x="7130601" y="2021739"/>
            <a:ext cx="413747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  <a:p>
            <a:pPr marL="171450" indent="-171450">
              <a:lnSpc>
                <a:spcPct val="200000"/>
              </a:lnSpc>
              <a:buFont typeface="Wingdings" panose="05000000000000000000" pitchFamily="2" charset="2"/>
              <a:buChar char="§"/>
            </a:pPr>
            <a:r>
              <a:rPr lang="en-US" altLang="ko-KR" sz="1050" dirty="0"/>
              <a:t>Lorem Ipsum is simply dummy text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8513112" y="1687331"/>
            <a:ext cx="742950" cy="32488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spc="-150" dirty="0"/>
              <a:t>가격</a:t>
            </a:r>
          </a:p>
        </p:txBody>
      </p:sp>
    </p:spTree>
    <p:extLst>
      <p:ext uri="{BB962C8B-B14F-4D97-AF65-F5344CB8AC3E}">
        <p14:creationId xmlns:p14="http://schemas.microsoft.com/office/powerpoint/2010/main" val="2895221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6787" y="1633537"/>
            <a:ext cx="2486025" cy="250507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82878" y="4138612"/>
            <a:ext cx="1026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COFFEE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4525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2693" y="952501"/>
            <a:ext cx="4106614" cy="4560925"/>
          </a:xfrm>
          <a:prstGeom prst="rect">
            <a:avLst/>
          </a:prstGeom>
          <a:effectLst/>
        </p:spPr>
      </p:pic>
      <p:sp>
        <p:nvSpPr>
          <p:cNvPr id="6" name="TextBox 5"/>
          <p:cNvSpPr txBox="1"/>
          <p:nvPr/>
        </p:nvSpPr>
        <p:spPr>
          <a:xfrm>
            <a:off x="5780849" y="4557712"/>
            <a:ext cx="630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</a:rPr>
              <a:t>CUP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9548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58405" y="1679945"/>
            <a:ext cx="8260595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[         ]</a:t>
            </a:r>
            <a:endParaRPr lang="ko-KR" altLang="en-US" sz="19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215" y="1148537"/>
            <a:ext cx="4106614" cy="4560925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40806704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8" name="그룹 7"/>
          <p:cNvGrpSpPr/>
          <p:nvPr/>
        </p:nvGrpSpPr>
        <p:grpSpPr>
          <a:xfrm>
            <a:off x="1131046" y="333376"/>
            <a:ext cx="4693728" cy="692780"/>
            <a:chOff x="1131046" y="400051"/>
            <a:chExt cx="4693728" cy="692780"/>
          </a:xfrm>
        </p:grpSpPr>
        <p:sp>
          <p:nvSpPr>
            <p:cNvPr id="6" name="TextBox 5"/>
            <p:cNvSpPr txBox="1"/>
            <p:nvPr/>
          </p:nvSpPr>
          <p:spPr>
            <a:xfrm>
              <a:off x="1131046" y="400051"/>
              <a:ext cx="265810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/>
                <a:t>Insert Title Here</a:t>
              </a:r>
              <a:endParaRPr lang="ko-KR" altLang="en-US" sz="2800" dirty="0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50096" y="831221"/>
              <a:ext cx="4674678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100" dirty="0"/>
                <a:t>Lorem Ipsum is simply dummy text of the printing and typesetting industry.</a:t>
              </a:r>
              <a:endParaRPr lang="ko-KR" altLang="en-US" sz="1100" dirty="0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784225" y="1848029"/>
            <a:ext cx="2679708" cy="19254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3595156" y="1848029"/>
            <a:ext cx="2679708" cy="19254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784225" y="3867329"/>
            <a:ext cx="2679708" cy="19254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3595156" y="3867329"/>
            <a:ext cx="2679708" cy="192545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graphicFrame>
        <p:nvGraphicFramePr>
          <p:cNvPr id="31" name="표 3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2463241"/>
              </p:ext>
            </p:extLst>
          </p:nvPr>
        </p:nvGraphicFramePr>
        <p:xfrm>
          <a:off x="8069790" y="4878388"/>
          <a:ext cx="3407835" cy="914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59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718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30011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Title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Insert</a:t>
                      </a:r>
                      <a:r>
                        <a:rPr lang="en-US" altLang="ko-KR" sz="1400" b="0" baseline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 Title Here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30011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Year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2015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30011">
                <a:tc>
                  <a:txBody>
                    <a:bodyPr/>
                    <a:lstStyle/>
                    <a:p>
                      <a:pPr algn="r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Tools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b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PowerPoint,</a:t>
                      </a:r>
                      <a:r>
                        <a:rPr lang="en-US" altLang="ko-KR" sz="1400" b="0" baseline="0" dirty="0">
                          <a:solidFill>
                            <a:schemeClr val="accent5">
                              <a:lumMod val="50000"/>
                            </a:schemeClr>
                          </a:solidFill>
                        </a:rPr>
                        <a:t> Photoshop</a:t>
                      </a:r>
                      <a:endParaRPr lang="ko-KR" altLang="en-US" sz="1400" b="0" dirty="0">
                        <a:solidFill>
                          <a:schemeClr val="accent5">
                            <a:lumMod val="50000"/>
                          </a:schemeClr>
                        </a:solidFill>
                      </a:endParaRPr>
                    </a:p>
                  </a:txBody>
                  <a:tcPr>
                    <a:lnL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accent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37111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68_003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1470</TotalTime>
  <Words>1462</Words>
  <Application>Microsoft Office PowerPoint</Application>
  <PresentationFormat>와이드스크린</PresentationFormat>
  <Paragraphs>246</Paragraphs>
  <Slides>32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38" baseType="lpstr">
      <vt:lpstr>나눔스퀘어라운드 Regular</vt:lpstr>
      <vt:lpstr>맑은 고딕</vt:lpstr>
      <vt:lpstr>새굴림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Saebyeol Yu</cp:lastModifiedBy>
  <cp:revision>142</cp:revision>
  <dcterms:created xsi:type="dcterms:W3CDTF">2015-01-21T11:35:38Z</dcterms:created>
  <dcterms:modified xsi:type="dcterms:W3CDTF">2018-12-13T09:12:57Z</dcterms:modified>
</cp:coreProperties>
</file>

<file path=docProps/thumbnail.jpeg>
</file>